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 id="2147483650" r:id="rId4"/>
    <p:sldMasterId id="2147484192" r:id="rId5"/>
  </p:sldMasterIdLst>
  <p:notesMasterIdLst>
    <p:notesMasterId r:id="rId66"/>
  </p:notesMasterIdLst>
  <p:sldIdLst>
    <p:sldId id="384" r:id="rId6"/>
    <p:sldId id="256" r:id="rId7"/>
    <p:sldId id="387" r:id="rId8"/>
    <p:sldId id="389" r:id="rId9"/>
    <p:sldId id="420" r:id="rId10"/>
    <p:sldId id="417" r:id="rId11"/>
    <p:sldId id="422" r:id="rId12"/>
    <p:sldId id="418" r:id="rId13"/>
    <p:sldId id="419" r:id="rId14"/>
    <p:sldId id="423" r:id="rId15"/>
    <p:sldId id="400" r:id="rId16"/>
    <p:sldId id="401" r:id="rId17"/>
    <p:sldId id="402" r:id="rId18"/>
    <p:sldId id="403" r:id="rId19"/>
    <p:sldId id="405" r:id="rId20"/>
    <p:sldId id="266" r:id="rId21"/>
    <p:sldId id="390" r:id="rId22"/>
    <p:sldId id="268" r:id="rId23"/>
    <p:sldId id="265" r:id="rId24"/>
    <p:sldId id="273" r:id="rId25"/>
    <p:sldId id="276" r:id="rId26"/>
    <p:sldId id="393" r:id="rId27"/>
    <p:sldId id="260" r:id="rId28"/>
    <p:sldId id="280" r:id="rId29"/>
    <p:sldId id="282" r:id="rId30"/>
    <p:sldId id="283" r:id="rId31"/>
    <p:sldId id="287" r:id="rId32"/>
    <p:sldId id="291" r:id="rId33"/>
    <p:sldId id="381" r:id="rId34"/>
    <p:sldId id="293" r:id="rId35"/>
    <p:sldId id="295" r:id="rId36"/>
    <p:sldId id="296" r:id="rId37"/>
    <p:sldId id="424" r:id="rId38"/>
    <p:sldId id="299" r:id="rId39"/>
    <p:sldId id="301" r:id="rId40"/>
    <p:sldId id="368" r:id="rId41"/>
    <p:sldId id="370" r:id="rId42"/>
    <p:sldId id="371" r:id="rId43"/>
    <p:sldId id="372" r:id="rId44"/>
    <p:sldId id="302" r:id="rId45"/>
    <p:sldId id="303" r:id="rId46"/>
    <p:sldId id="305" r:id="rId47"/>
    <p:sldId id="306" r:id="rId48"/>
    <p:sldId id="309" r:id="rId49"/>
    <p:sldId id="310" r:id="rId50"/>
    <p:sldId id="311" r:id="rId51"/>
    <p:sldId id="315" r:id="rId52"/>
    <p:sldId id="399" r:id="rId53"/>
    <p:sldId id="380" r:id="rId54"/>
    <p:sldId id="320" r:id="rId55"/>
    <p:sldId id="321" r:id="rId56"/>
    <p:sldId id="322" r:id="rId57"/>
    <p:sldId id="333" r:id="rId58"/>
    <p:sldId id="334" r:id="rId59"/>
    <p:sldId id="335" r:id="rId60"/>
    <p:sldId id="337" r:id="rId61"/>
    <p:sldId id="347" r:id="rId62"/>
    <p:sldId id="348" r:id="rId63"/>
    <p:sldId id="349" r:id="rId64"/>
    <p:sldId id="425" r:id="rId6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600"/>
  </p:normalViewPr>
  <p:slideViewPr>
    <p:cSldViewPr snapToGrid="0">
      <p:cViewPr varScale="1">
        <p:scale>
          <a:sx n="86" d="100"/>
          <a:sy n="86" d="100"/>
        </p:scale>
        <p:origin x="111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notesMaster" Target="notesMasters/notesMaster1.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1.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46AC9F-7CF7-4EF0-A447-178F9221CAF1}"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B5C1F041-9F58-4DB8-AE55-600299D50548}">
      <dgm:prSet phldrT="[Text]" custT="1"/>
      <dgm:spPr>
        <a:solidFill>
          <a:schemeClr val="bg2">
            <a:lumMod val="25000"/>
          </a:schemeClr>
        </a:solidFill>
      </dgm:spPr>
      <dgm:t>
        <a:bodyPr/>
        <a:lstStyle/>
        <a:p>
          <a:pPr rtl="1"/>
          <a:r>
            <a:rPr lang="ar-SA" sz="2800" dirty="0">
              <a:cs typeface="B Nazanin" pitchFamily="2" charset="-78"/>
            </a:rPr>
            <a:t>گام 4: اهداف کلی، اختصاصی و رفتاری را تعيين كنيد.</a:t>
          </a:r>
          <a:endParaRPr lang="en-US" sz="2800" dirty="0">
            <a:cs typeface="B Nazanin" pitchFamily="2" charset="-78"/>
          </a:endParaRPr>
        </a:p>
      </dgm:t>
    </dgm:pt>
    <dgm:pt modelId="{B12F9C74-D412-4200-820C-E629F8A6A731}" type="parTrans" cxnId="{39CEBB8A-EC6D-4C54-A2BD-515944FFE589}">
      <dgm:prSet/>
      <dgm:spPr/>
      <dgm:t>
        <a:bodyPr/>
        <a:lstStyle/>
        <a:p>
          <a:endParaRPr lang="en-US"/>
        </a:p>
      </dgm:t>
    </dgm:pt>
    <dgm:pt modelId="{5CDD48DF-3FE7-4958-A0FC-40BB992EE739}" type="sibTrans" cxnId="{39CEBB8A-EC6D-4C54-A2BD-515944FFE589}">
      <dgm:prSet/>
      <dgm:spPr>
        <a:solidFill>
          <a:schemeClr val="bg2">
            <a:lumMod val="50000"/>
          </a:schemeClr>
        </a:solidFill>
      </dgm:spPr>
      <dgm:t>
        <a:bodyPr/>
        <a:lstStyle/>
        <a:p>
          <a:endParaRPr lang="en-US"/>
        </a:p>
      </dgm:t>
    </dgm:pt>
    <dgm:pt modelId="{51F4BCF9-4D91-441D-96C0-3358A3785A2A}">
      <dgm:prSet phldrT="[Text]" custT="1"/>
      <dgm:spPr>
        <a:solidFill>
          <a:schemeClr val="bg2">
            <a:lumMod val="25000"/>
          </a:schemeClr>
        </a:solidFill>
      </dgm:spPr>
      <dgm:t>
        <a:bodyPr/>
        <a:lstStyle/>
        <a:p>
          <a:pPr rtl="1"/>
          <a:r>
            <a:rPr lang="ar-SA" sz="2800" dirty="0">
              <a:cs typeface="B Nazanin" pitchFamily="2" charset="-78"/>
            </a:rPr>
            <a:t>گام 5: فعالیت‌های برنامه را تعيين و برنامه عملیاتی و بودجه را تهيه كنيد.</a:t>
          </a:r>
          <a:endParaRPr lang="en-US" sz="2800" dirty="0">
            <a:cs typeface="B Nazanin" pitchFamily="2" charset="-78"/>
          </a:endParaRPr>
        </a:p>
      </dgm:t>
    </dgm:pt>
    <dgm:pt modelId="{AB65DF23-54DE-45D0-8141-17DAA050F50D}" type="parTrans" cxnId="{87701D13-7469-4179-917C-7628A2BBFC47}">
      <dgm:prSet/>
      <dgm:spPr/>
      <dgm:t>
        <a:bodyPr/>
        <a:lstStyle/>
        <a:p>
          <a:endParaRPr lang="en-US"/>
        </a:p>
      </dgm:t>
    </dgm:pt>
    <dgm:pt modelId="{86154198-456E-4A15-9599-E577DF39D8FE}" type="sibTrans" cxnId="{87701D13-7469-4179-917C-7628A2BBFC47}">
      <dgm:prSet/>
      <dgm:spPr>
        <a:solidFill>
          <a:schemeClr val="bg2">
            <a:lumMod val="50000"/>
          </a:schemeClr>
        </a:solidFill>
      </dgm:spPr>
      <dgm:t>
        <a:bodyPr/>
        <a:lstStyle/>
        <a:p>
          <a:endParaRPr lang="en-US"/>
        </a:p>
      </dgm:t>
    </dgm:pt>
    <dgm:pt modelId="{FD49402F-24EF-48E3-B2DA-F0465D1EFFC0}">
      <dgm:prSet phldrT="[Text]" custT="1"/>
      <dgm:spPr>
        <a:solidFill>
          <a:schemeClr val="bg2">
            <a:lumMod val="25000"/>
          </a:schemeClr>
        </a:solidFill>
      </dgm:spPr>
      <dgm:t>
        <a:bodyPr/>
        <a:lstStyle/>
        <a:p>
          <a:pPr rtl="1"/>
          <a:r>
            <a:rPr lang="ar-SA" sz="3200" dirty="0">
              <a:cs typeface="B Nazanin" pitchFamily="2" charset="-78"/>
            </a:rPr>
            <a:t>گام 6: مشوق‌ها و پاداش‌ها را انتخاب كنيد.</a:t>
          </a:r>
          <a:endParaRPr lang="en-US" sz="3200" dirty="0">
            <a:cs typeface="B Nazanin" pitchFamily="2" charset="-78"/>
          </a:endParaRPr>
        </a:p>
      </dgm:t>
    </dgm:pt>
    <dgm:pt modelId="{93DC28BC-DD0B-4DDB-A2AC-A81D14E48486}" type="parTrans" cxnId="{8B5F7055-45E3-402C-899A-C15F5CF0CC56}">
      <dgm:prSet/>
      <dgm:spPr/>
      <dgm:t>
        <a:bodyPr/>
        <a:lstStyle/>
        <a:p>
          <a:endParaRPr lang="en-US"/>
        </a:p>
      </dgm:t>
    </dgm:pt>
    <dgm:pt modelId="{7FE4474D-A0D7-4C02-82E6-08E66A773344}" type="sibTrans" cxnId="{8B5F7055-45E3-402C-899A-C15F5CF0CC56}">
      <dgm:prSet/>
      <dgm:spPr>
        <a:solidFill>
          <a:schemeClr val="bg2">
            <a:lumMod val="50000"/>
          </a:schemeClr>
        </a:solidFill>
      </dgm:spPr>
      <dgm:t>
        <a:bodyPr/>
        <a:lstStyle/>
        <a:p>
          <a:endParaRPr lang="en-US"/>
        </a:p>
      </dgm:t>
    </dgm:pt>
    <dgm:pt modelId="{B07AAB01-B320-4774-9C64-CA5B6D0AC582}">
      <dgm:prSet/>
      <dgm:spPr>
        <a:solidFill>
          <a:schemeClr val="bg2">
            <a:lumMod val="25000"/>
          </a:schemeClr>
        </a:solidFill>
      </dgm:spPr>
      <dgm:t>
        <a:bodyPr/>
        <a:lstStyle/>
        <a:p>
          <a:r>
            <a:rPr lang="ar-SA" dirty="0">
              <a:cs typeface="B Nazanin" pitchFamily="2" charset="-78"/>
            </a:rPr>
            <a:t>گام 7: حمایت­های بيشتري را شناسايي كنيد.</a:t>
          </a:r>
          <a:endParaRPr lang="en-US" dirty="0">
            <a:cs typeface="B Nazanin" pitchFamily="2" charset="-78"/>
          </a:endParaRPr>
        </a:p>
      </dgm:t>
    </dgm:pt>
    <dgm:pt modelId="{39BD0E58-8B6F-42C0-ACC0-14EA2788A3ED}" type="parTrans" cxnId="{4B06C214-738C-43AA-9A38-98C9846629D2}">
      <dgm:prSet/>
      <dgm:spPr/>
      <dgm:t>
        <a:bodyPr/>
        <a:lstStyle/>
        <a:p>
          <a:endParaRPr lang="en-US"/>
        </a:p>
      </dgm:t>
    </dgm:pt>
    <dgm:pt modelId="{72369D6C-8662-4719-88A0-37A5CE9B18FE}" type="sibTrans" cxnId="{4B06C214-738C-43AA-9A38-98C9846629D2}">
      <dgm:prSet/>
      <dgm:spPr/>
      <dgm:t>
        <a:bodyPr/>
        <a:lstStyle/>
        <a:p>
          <a:endParaRPr lang="en-US"/>
        </a:p>
      </dgm:t>
    </dgm:pt>
    <dgm:pt modelId="{717DB1D4-3A94-4A8B-8D41-DC9F05FF193B}" type="pres">
      <dgm:prSet presAssocID="{7D46AC9F-7CF7-4EF0-A447-178F9221CAF1}" presName="Name0" presStyleCnt="0">
        <dgm:presLayoutVars>
          <dgm:dir/>
          <dgm:resizeHandles val="exact"/>
        </dgm:presLayoutVars>
      </dgm:prSet>
      <dgm:spPr/>
      <dgm:t>
        <a:bodyPr/>
        <a:lstStyle/>
        <a:p>
          <a:endParaRPr lang="en-US"/>
        </a:p>
      </dgm:t>
    </dgm:pt>
    <dgm:pt modelId="{A135856F-827E-4E24-8EFC-2DE6A7E32CBB}" type="pres">
      <dgm:prSet presAssocID="{B5C1F041-9F58-4DB8-AE55-600299D50548}" presName="node" presStyleLbl="node1" presStyleIdx="0" presStyleCnt="4" custScaleY="212031" custLinFactNeighborX="12881" custLinFactNeighborY="2612">
        <dgm:presLayoutVars>
          <dgm:bulletEnabled val="1"/>
        </dgm:presLayoutVars>
      </dgm:prSet>
      <dgm:spPr/>
      <dgm:t>
        <a:bodyPr/>
        <a:lstStyle/>
        <a:p>
          <a:endParaRPr lang="en-US"/>
        </a:p>
      </dgm:t>
    </dgm:pt>
    <dgm:pt modelId="{F6CB7D6F-4912-46C6-AC60-739C9A2362F7}" type="pres">
      <dgm:prSet presAssocID="{5CDD48DF-3FE7-4958-A0FC-40BB992EE739}" presName="sibTrans" presStyleLbl="sibTrans2D1" presStyleIdx="0" presStyleCnt="3"/>
      <dgm:spPr/>
      <dgm:t>
        <a:bodyPr/>
        <a:lstStyle/>
        <a:p>
          <a:endParaRPr lang="en-US"/>
        </a:p>
      </dgm:t>
    </dgm:pt>
    <dgm:pt modelId="{276871B9-B62F-4ADA-AB91-6B3B53F912FB}" type="pres">
      <dgm:prSet presAssocID="{5CDD48DF-3FE7-4958-A0FC-40BB992EE739}" presName="connectorText" presStyleLbl="sibTrans2D1" presStyleIdx="0" presStyleCnt="3"/>
      <dgm:spPr/>
      <dgm:t>
        <a:bodyPr/>
        <a:lstStyle/>
        <a:p>
          <a:endParaRPr lang="en-US"/>
        </a:p>
      </dgm:t>
    </dgm:pt>
    <dgm:pt modelId="{398FAD85-A214-421E-B5D3-538D8DD86100}" type="pres">
      <dgm:prSet presAssocID="{51F4BCF9-4D91-441D-96C0-3358A3785A2A}" presName="node" presStyleLbl="node1" presStyleIdx="1" presStyleCnt="4" custScaleY="206892" custLinFactNeighborX="-14491" custLinFactNeighborY="-2090">
        <dgm:presLayoutVars>
          <dgm:bulletEnabled val="1"/>
        </dgm:presLayoutVars>
      </dgm:prSet>
      <dgm:spPr/>
      <dgm:t>
        <a:bodyPr/>
        <a:lstStyle/>
        <a:p>
          <a:endParaRPr lang="en-US"/>
        </a:p>
      </dgm:t>
    </dgm:pt>
    <dgm:pt modelId="{4FE962FB-C6EB-4027-963C-66B507166A2A}" type="pres">
      <dgm:prSet presAssocID="{86154198-456E-4A15-9599-E577DF39D8FE}" presName="sibTrans" presStyleLbl="sibTrans2D1" presStyleIdx="1" presStyleCnt="3"/>
      <dgm:spPr/>
      <dgm:t>
        <a:bodyPr/>
        <a:lstStyle/>
        <a:p>
          <a:endParaRPr lang="en-US"/>
        </a:p>
      </dgm:t>
    </dgm:pt>
    <dgm:pt modelId="{8C34F389-CA2E-4748-A308-D95EACCAD965}" type="pres">
      <dgm:prSet presAssocID="{86154198-456E-4A15-9599-E577DF39D8FE}" presName="connectorText" presStyleLbl="sibTrans2D1" presStyleIdx="1" presStyleCnt="3"/>
      <dgm:spPr/>
      <dgm:t>
        <a:bodyPr/>
        <a:lstStyle/>
        <a:p>
          <a:endParaRPr lang="en-US"/>
        </a:p>
      </dgm:t>
    </dgm:pt>
    <dgm:pt modelId="{D85E0A76-838B-4A5B-B67F-549047686385}" type="pres">
      <dgm:prSet presAssocID="{FD49402F-24EF-48E3-B2DA-F0465D1EFFC0}" presName="node" presStyleLbl="node1" presStyleIdx="2" presStyleCnt="4" custScaleY="218399" custLinFactNeighborX="-9661" custLinFactNeighborY="-5369">
        <dgm:presLayoutVars>
          <dgm:bulletEnabled val="1"/>
        </dgm:presLayoutVars>
      </dgm:prSet>
      <dgm:spPr/>
      <dgm:t>
        <a:bodyPr/>
        <a:lstStyle/>
        <a:p>
          <a:endParaRPr lang="en-US"/>
        </a:p>
      </dgm:t>
    </dgm:pt>
    <dgm:pt modelId="{221DD0AD-7B00-4774-B0AB-95FAA7CDB153}" type="pres">
      <dgm:prSet presAssocID="{7FE4474D-A0D7-4C02-82E6-08E66A773344}" presName="sibTrans" presStyleLbl="sibTrans2D1" presStyleIdx="2" presStyleCnt="3"/>
      <dgm:spPr/>
      <dgm:t>
        <a:bodyPr/>
        <a:lstStyle/>
        <a:p>
          <a:endParaRPr lang="en-US"/>
        </a:p>
      </dgm:t>
    </dgm:pt>
    <dgm:pt modelId="{42DB8CF0-D2F6-4FF9-AF63-B45EC6835104}" type="pres">
      <dgm:prSet presAssocID="{7FE4474D-A0D7-4C02-82E6-08E66A773344}" presName="connectorText" presStyleLbl="sibTrans2D1" presStyleIdx="2" presStyleCnt="3"/>
      <dgm:spPr/>
      <dgm:t>
        <a:bodyPr/>
        <a:lstStyle/>
        <a:p>
          <a:endParaRPr lang="en-US"/>
        </a:p>
      </dgm:t>
    </dgm:pt>
    <dgm:pt modelId="{24D8B353-FD6E-4451-8A81-5BA857B4D16E}" type="pres">
      <dgm:prSet presAssocID="{B07AAB01-B320-4774-9C64-CA5B6D0AC582}" presName="node" presStyleLbl="node1" presStyleIdx="3" presStyleCnt="4" custScaleY="218399" custLinFactNeighborX="-28982" custLinFactNeighborY="4702">
        <dgm:presLayoutVars>
          <dgm:bulletEnabled val="1"/>
        </dgm:presLayoutVars>
      </dgm:prSet>
      <dgm:spPr/>
      <dgm:t>
        <a:bodyPr/>
        <a:lstStyle/>
        <a:p>
          <a:endParaRPr lang="en-US"/>
        </a:p>
      </dgm:t>
    </dgm:pt>
  </dgm:ptLst>
  <dgm:cxnLst>
    <dgm:cxn modelId="{A3F78440-E352-4305-B70A-FA6C907AAC3B}" type="presOf" srcId="{FD49402F-24EF-48E3-B2DA-F0465D1EFFC0}" destId="{D85E0A76-838B-4A5B-B67F-549047686385}" srcOrd="0" destOrd="0" presId="urn:microsoft.com/office/officeart/2005/8/layout/process1"/>
    <dgm:cxn modelId="{4B06C214-738C-43AA-9A38-98C9846629D2}" srcId="{7D46AC9F-7CF7-4EF0-A447-178F9221CAF1}" destId="{B07AAB01-B320-4774-9C64-CA5B6D0AC582}" srcOrd="3" destOrd="0" parTransId="{39BD0E58-8B6F-42C0-ACC0-14EA2788A3ED}" sibTransId="{72369D6C-8662-4719-88A0-37A5CE9B18FE}"/>
    <dgm:cxn modelId="{412CB845-3C18-4A7D-9E25-03EECB7EEE40}" type="presOf" srcId="{7FE4474D-A0D7-4C02-82E6-08E66A773344}" destId="{42DB8CF0-D2F6-4FF9-AF63-B45EC6835104}" srcOrd="1" destOrd="0" presId="urn:microsoft.com/office/officeart/2005/8/layout/process1"/>
    <dgm:cxn modelId="{39CEBB8A-EC6D-4C54-A2BD-515944FFE589}" srcId="{7D46AC9F-7CF7-4EF0-A447-178F9221CAF1}" destId="{B5C1F041-9F58-4DB8-AE55-600299D50548}" srcOrd="0" destOrd="0" parTransId="{B12F9C74-D412-4200-820C-E629F8A6A731}" sibTransId="{5CDD48DF-3FE7-4958-A0FC-40BB992EE739}"/>
    <dgm:cxn modelId="{C5509203-68A2-4EFE-9FE1-F0A1F1362282}" type="presOf" srcId="{86154198-456E-4A15-9599-E577DF39D8FE}" destId="{8C34F389-CA2E-4748-A308-D95EACCAD965}" srcOrd="1" destOrd="0" presId="urn:microsoft.com/office/officeart/2005/8/layout/process1"/>
    <dgm:cxn modelId="{13A4525D-6F52-40AC-97A4-F0677A33D94C}" type="presOf" srcId="{B5C1F041-9F58-4DB8-AE55-600299D50548}" destId="{A135856F-827E-4E24-8EFC-2DE6A7E32CBB}" srcOrd="0" destOrd="0" presId="urn:microsoft.com/office/officeart/2005/8/layout/process1"/>
    <dgm:cxn modelId="{3E3F98FE-E9C1-4F00-B395-0C676591306E}" type="presOf" srcId="{7FE4474D-A0D7-4C02-82E6-08E66A773344}" destId="{221DD0AD-7B00-4774-B0AB-95FAA7CDB153}" srcOrd="0" destOrd="0" presId="urn:microsoft.com/office/officeart/2005/8/layout/process1"/>
    <dgm:cxn modelId="{115A058A-D310-456F-968D-C7A0B264D560}" type="presOf" srcId="{51F4BCF9-4D91-441D-96C0-3358A3785A2A}" destId="{398FAD85-A214-421E-B5D3-538D8DD86100}" srcOrd="0" destOrd="0" presId="urn:microsoft.com/office/officeart/2005/8/layout/process1"/>
    <dgm:cxn modelId="{0845A684-F16E-41EB-B762-6D59AC19B66F}" type="presOf" srcId="{86154198-456E-4A15-9599-E577DF39D8FE}" destId="{4FE962FB-C6EB-4027-963C-66B507166A2A}" srcOrd="0" destOrd="0" presId="urn:microsoft.com/office/officeart/2005/8/layout/process1"/>
    <dgm:cxn modelId="{87701D13-7469-4179-917C-7628A2BBFC47}" srcId="{7D46AC9F-7CF7-4EF0-A447-178F9221CAF1}" destId="{51F4BCF9-4D91-441D-96C0-3358A3785A2A}" srcOrd="1" destOrd="0" parTransId="{AB65DF23-54DE-45D0-8141-17DAA050F50D}" sibTransId="{86154198-456E-4A15-9599-E577DF39D8FE}"/>
    <dgm:cxn modelId="{A17B9B32-865D-4276-8E58-E9D500ED985E}" type="presOf" srcId="{5CDD48DF-3FE7-4958-A0FC-40BB992EE739}" destId="{276871B9-B62F-4ADA-AB91-6B3B53F912FB}" srcOrd="1" destOrd="0" presId="urn:microsoft.com/office/officeart/2005/8/layout/process1"/>
    <dgm:cxn modelId="{7D95EED4-A984-4845-A46D-A90DA641CD99}" type="presOf" srcId="{7D46AC9F-7CF7-4EF0-A447-178F9221CAF1}" destId="{717DB1D4-3A94-4A8B-8D41-DC9F05FF193B}" srcOrd="0" destOrd="0" presId="urn:microsoft.com/office/officeart/2005/8/layout/process1"/>
    <dgm:cxn modelId="{6EF7C65E-BE49-475B-870C-7374572696C4}" type="presOf" srcId="{5CDD48DF-3FE7-4958-A0FC-40BB992EE739}" destId="{F6CB7D6F-4912-46C6-AC60-739C9A2362F7}" srcOrd="0" destOrd="0" presId="urn:microsoft.com/office/officeart/2005/8/layout/process1"/>
    <dgm:cxn modelId="{F2959E87-D838-4B9C-90AF-8998673B3E5C}" type="presOf" srcId="{B07AAB01-B320-4774-9C64-CA5B6D0AC582}" destId="{24D8B353-FD6E-4451-8A81-5BA857B4D16E}" srcOrd="0" destOrd="0" presId="urn:microsoft.com/office/officeart/2005/8/layout/process1"/>
    <dgm:cxn modelId="{8B5F7055-45E3-402C-899A-C15F5CF0CC56}" srcId="{7D46AC9F-7CF7-4EF0-A447-178F9221CAF1}" destId="{FD49402F-24EF-48E3-B2DA-F0465D1EFFC0}" srcOrd="2" destOrd="0" parTransId="{93DC28BC-DD0B-4DDB-A2AC-A81D14E48486}" sibTransId="{7FE4474D-A0D7-4C02-82E6-08E66A773344}"/>
    <dgm:cxn modelId="{0A9719E7-072C-4B35-976C-DC6C1B3E5FDB}" type="presParOf" srcId="{717DB1D4-3A94-4A8B-8D41-DC9F05FF193B}" destId="{A135856F-827E-4E24-8EFC-2DE6A7E32CBB}" srcOrd="0" destOrd="0" presId="urn:microsoft.com/office/officeart/2005/8/layout/process1"/>
    <dgm:cxn modelId="{3A748FC2-10FB-4B8C-94FB-4B13409B1910}" type="presParOf" srcId="{717DB1D4-3A94-4A8B-8D41-DC9F05FF193B}" destId="{F6CB7D6F-4912-46C6-AC60-739C9A2362F7}" srcOrd="1" destOrd="0" presId="urn:microsoft.com/office/officeart/2005/8/layout/process1"/>
    <dgm:cxn modelId="{67D96C7D-453D-421A-8C33-8821F8EDC259}" type="presParOf" srcId="{F6CB7D6F-4912-46C6-AC60-739C9A2362F7}" destId="{276871B9-B62F-4ADA-AB91-6B3B53F912FB}" srcOrd="0" destOrd="0" presId="urn:microsoft.com/office/officeart/2005/8/layout/process1"/>
    <dgm:cxn modelId="{68112492-7F08-464D-A8D6-4C33746089EC}" type="presParOf" srcId="{717DB1D4-3A94-4A8B-8D41-DC9F05FF193B}" destId="{398FAD85-A214-421E-B5D3-538D8DD86100}" srcOrd="2" destOrd="0" presId="urn:microsoft.com/office/officeart/2005/8/layout/process1"/>
    <dgm:cxn modelId="{35138D66-1E30-4E16-A0CC-E87807E4D43F}" type="presParOf" srcId="{717DB1D4-3A94-4A8B-8D41-DC9F05FF193B}" destId="{4FE962FB-C6EB-4027-963C-66B507166A2A}" srcOrd="3" destOrd="0" presId="urn:microsoft.com/office/officeart/2005/8/layout/process1"/>
    <dgm:cxn modelId="{17DCF592-0FF4-4325-9103-0F9A131C0D1B}" type="presParOf" srcId="{4FE962FB-C6EB-4027-963C-66B507166A2A}" destId="{8C34F389-CA2E-4748-A308-D95EACCAD965}" srcOrd="0" destOrd="0" presId="urn:microsoft.com/office/officeart/2005/8/layout/process1"/>
    <dgm:cxn modelId="{E3DE9DF8-FEB4-4BB6-8339-0BE074C5B794}" type="presParOf" srcId="{717DB1D4-3A94-4A8B-8D41-DC9F05FF193B}" destId="{D85E0A76-838B-4A5B-B67F-549047686385}" srcOrd="4" destOrd="0" presId="urn:microsoft.com/office/officeart/2005/8/layout/process1"/>
    <dgm:cxn modelId="{7B71D610-519E-4621-A76B-171D795122D5}" type="presParOf" srcId="{717DB1D4-3A94-4A8B-8D41-DC9F05FF193B}" destId="{221DD0AD-7B00-4774-B0AB-95FAA7CDB153}" srcOrd="5" destOrd="0" presId="urn:microsoft.com/office/officeart/2005/8/layout/process1"/>
    <dgm:cxn modelId="{1074C421-4075-40B0-8B27-05627D30C881}" type="presParOf" srcId="{221DD0AD-7B00-4774-B0AB-95FAA7CDB153}" destId="{42DB8CF0-D2F6-4FF9-AF63-B45EC6835104}" srcOrd="0" destOrd="0" presId="urn:microsoft.com/office/officeart/2005/8/layout/process1"/>
    <dgm:cxn modelId="{80EED74F-5D83-4755-A46A-8C7910296A47}" type="presParOf" srcId="{717DB1D4-3A94-4A8B-8D41-DC9F05FF193B}" destId="{24D8B353-FD6E-4451-8A81-5BA857B4D16E}"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BC24A6-0F87-422F-988E-67D46321934C}" type="doc">
      <dgm:prSet loTypeId="urn:microsoft.com/office/officeart/2005/8/layout/process1" loCatId="process" qsTypeId="urn:microsoft.com/office/officeart/2005/8/quickstyle/simple1" qsCatId="simple" csTypeId="urn:microsoft.com/office/officeart/2005/8/colors/accent1_2" csCatId="accent1" phldr="1"/>
      <dgm:spPr/>
    </dgm:pt>
    <dgm:pt modelId="{F84C5D6F-9674-4EC8-82AF-6234B27B21E2}">
      <dgm:prSet phldrT="[Text]" custT="1"/>
      <dgm:spPr>
        <a:solidFill>
          <a:schemeClr val="tx1">
            <a:lumMod val="75000"/>
            <a:lumOff val="25000"/>
          </a:schemeClr>
        </a:solidFill>
      </dgm:spPr>
      <dgm:t>
        <a:bodyPr/>
        <a:lstStyle/>
        <a:p>
          <a:pPr rtl="1"/>
          <a:r>
            <a:rPr lang="ar-SA" sz="3200" dirty="0">
              <a:cs typeface="B Nazanin" pitchFamily="2" charset="-78"/>
            </a:rPr>
            <a:t>گام 8: برنامه­ خود را ترويج و توسعه دهيد</a:t>
          </a:r>
          <a:r>
            <a:rPr lang="ar-SA" sz="2700" dirty="0">
              <a:cs typeface="B Nazanin" pitchFamily="2" charset="-78"/>
            </a:rPr>
            <a:t>.</a:t>
          </a:r>
          <a:endParaRPr lang="en-US" sz="2700" dirty="0">
            <a:cs typeface="B Nazanin" pitchFamily="2" charset="-78"/>
          </a:endParaRPr>
        </a:p>
      </dgm:t>
    </dgm:pt>
    <dgm:pt modelId="{825FA718-68A0-40C7-88EF-B97A466E19A7}" type="parTrans" cxnId="{4992CC49-8156-403A-96E5-FE9AAEA156DE}">
      <dgm:prSet/>
      <dgm:spPr/>
      <dgm:t>
        <a:bodyPr/>
        <a:lstStyle/>
        <a:p>
          <a:endParaRPr lang="en-US"/>
        </a:p>
      </dgm:t>
    </dgm:pt>
    <dgm:pt modelId="{5722292C-5553-4261-A06E-7974D8B81F86}" type="sibTrans" cxnId="{4992CC49-8156-403A-96E5-FE9AAEA156DE}">
      <dgm:prSet/>
      <dgm:spPr>
        <a:solidFill>
          <a:schemeClr val="bg2">
            <a:lumMod val="50000"/>
          </a:schemeClr>
        </a:solidFill>
      </dgm:spPr>
      <dgm:t>
        <a:bodyPr/>
        <a:lstStyle/>
        <a:p>
          <a:endParaRPr lang="en-US"/>
        </a:p>
      </dgm:t>
    </dgm:pt>
    <dgm:pt modelId="{CA07AE3B-F82B-425D-89B4-472B5F2FCE18}">
      <dgm:prSet phldrT="[Text]"/>
      <dgm:spPr>
        <a:solidFill>
          <a:schemeClr val="tx1">
            <a:lumMod val="75000"/>
            <a:lumOff val="25000"/>
          </a:schemeClr>
        </a:solidFill>
      </dgm:spPr>
      <dgm:t>
        <a:bodyPr/>
        <a:lstStyle/>
        <a:p>
          <a:pPr rtl="1"/>
          <a:r>
            <a:rPr lang="ar-SA" dirty="0">
              <a:cs typeface="B Nazanin" pitchFamily="2" charset="-78"/>
            </a:rPr>
            <a:t>گام 9: برنامه­ خود را مدیریت كنيد.</a:t>
          </a:r>
          <a:endParaRPr lang="en-US" dirty="0">
            <a:cs typeface="B Nazanin" pitchFamily="2" charset="-78"/>
          </a:endParaRPr>
        </a:p>
      </dgm:t>
    </dgm:pt>
    <dgm:pt modelId="{6124602D-12FA-48E1-A8D4-E0B136381236}" type="parTrans" cxnId="{934D6A69-B08C-4F7B-B0C6-F2AD45313612}">
      <dgm:prSet/>
      <dgm:spPr/>
      <dgm:t>
        <a:bodyPr/>
        <a:lstStyle/>
        <a:p>
          <a:endParaRPr lang="en-US"/>
        </a:p>
      </dgm:t>
    </dgm:pt>
    <dgm:pt modelId="{98BBEC5F-D225-4385-BDA2-8236680D6BF9}" type="sibTrans" cxnId="{934D6A69-B08C-4F7B-B0C6-F2AD45313612}">
      <dgm:prSet/>
      <dgm:spPr>
        <a:solidFill>
          <a:schemeClr val="bg2">
            <a:lumMod val="50000"/>
          </a:schemeClr>
        </a:solidFill>
      </dgm:spPr>
      <dgm:t>
        <a:bodyPr/>
        <a:lstStyle/>
        <a:p>
          <a:endParaRPr lang="en-US"/>
        </a:p>
      </dgm:t>
    </dgm:pt>
    <dgm:pt modelId="{F03C0EA8-5E72-4E37-B83B-8686259A9E59}">
      <dgm:prSet phldrT="[Text]"/>
      <dgm:spPr>
        <a:solidFill>
          <a:schemeClr val="tx1">
            <a:lumMod val="75000"/>
            <a:lumOff val="25000"/>
          </a:schemeClr>
        </a:solidFill>
      </dgm:spPr>
      <dgm:t>
        <a:bodyPr/>
        <a:lstStyle/>
        <a:p>
          <a:pPr rtl="1"/>
          <a:r>
            <a:rPr lang="ar-SA" dirty="0">
              <a:cs typeface="B Nazanin" pitchFamily="2" charset="-78"/>
            </a:rPr>
            <a:t>گام 10: برنامه خود را ارزشیابی کرده و بهبود دهيد.</a:t>
          </a:r>
          <a:endParaRPr lang="en-US" dirty="0">
            <a:cs typeface="B Nazanin" pitchFamily="2" charset="-78"/>
          </a:endParaRPr>
        </a:p>
      </dgm:t>
    </dgm:pt>
    <dgm:pt modelId="{B5FD06D5-FB89-448A-A119-44A23D86AE37}" type="parTrans" cxnId="{8A9E6270-E3E0-4A78-A753-DB4461FF5262}">
      <dgm:prSet/>
      <dgm:spPr/>
      <dgm:t>
        <a:bodyPr/>
        <a:lstStyle/>
        <a:p>
          <a:endParaRPr lang="en-US"/>
        </a:p>
      </dgm:t>
    </dgm:pt>
    <dgm:pt modelId="{B6965A2D-5710-424D-93A4-DE5311318402}" type="sibTrans" cxnId="{8A9E6270-E3E0-4A78-A753-DB4461FF5262}">
      <dgm:prSet/>
      <dgm:spPr/>
      <dgm:t>
        <a:bodyPr/>
        <a:lstStyle/>
        <a:p>
          <a:endParaRPr lang="en-US"/>
        </a:p>
      </dgm:t>
    </dgm:pt>
    <dgm:pt modelId="{EA1908DA-AA67-477B-A72F-52B1A7DE5D22}" type="pres">
      <dgm:prSet presAssocID="{93BC24A6-0F87-422F-988E-67D46321934C}" presName="Name0" presStyleCnt="0">
        <dgm:presLayoutVars>
          <dgm:dir/>
          <dgm:resizeHandles val="exact"/>
        </dgm:presLayoutVars>
      </dgm:prSet>
      <dgm:spPr/>
    </dgm:pt>
    <dgm:pt modelId="{28B01CCA-7328-49C2-94FF-68E52B48F860}" type="pres">
      <dgm:prSet presAssocID="{F84C5D6F-9674-4EC8-82AF-6234B27B21E2}" presName="node" presStyleLbl="node1" presStyleIdx="0" presStyleCnt="3" custScaleX="88270" custScaleY="240199">
        <dgm:presLayoutVars>
          <dgm:bulletEnabled val="1"/>
        </dgm:presLayoutVars>
      </dgm:prSet>
      <dgm:spPr/>
      <dgm:t>
        <a:bodyPr/>
        <a:lstStyle/>
        <a:p>
          <a:endParaRPr lang="en-US"/>
        </a:p>
      </dgm:t>
    </dgm:pt>
    <dgm:pt modelId="{B8BC21F0-F262-46D8-9220-AADFD508C06E}" type="pres">
      <dgm:prSet presAssocID="{5722292C-5553-4261-A06E-7974D8B81F86}" presName="sibTrans" presStyleLbl="sibTrans2D1" presStyleIdx="0" presStyleCnt="2"/>
      <dgm:spPr/>
      <dgm:t>
        <a:bodyPr/>
        <a:lstStyle/>
        <a:p>
          <a:endParaRPr lang="en-US"/>
        </a:p>
      </dgm:t>
    </dgm:pt>
    <dgm:pt modelId="{D19CFF2D-FFA8-4A12-BCCC-5FAD842BB762}" type="pres">
      <dgm:prSet presAssocID="{5722292C-5553-4261-A06E-7974D8B81F86}" presName="connectorText" presStyleLbl="sibTrans2D1" presStyleIdx="0" presStyleCnt="2"/>
      <dgm:spPr/>
      <dgm:t>
        <a:bodyPr/>
        <a:lstStyle/>
        <a:p>
          <a:endParaRPr lang="en-US"/>
        </a:p>
      </dgm:t>
    </dgm:pt>
    <dgm:pt modelId="{40A758CF-5D47-4EB7-9A66-EB59BD334270}" type="pres">
      <dgm:prSet presAssocID="{CA07AE3B-F82B-425D-89B4-472B5F2FCE18}" presName="node" presStyleLbl="node1" presStyleIdx="1" presStyleCnt="3" custScaleY="240199">
        <dgm:presLayoutVars>
          <dgm:bulletEnabled val="1"/>
        </dgm:presLayoutVars>
      </dgm:prSet>
      <dgm:spPr/>
      <dgm:t>
        <a:bodyPr/>
        <a:lstStyle/>
        <a:p>
          <a:endParaRPr lang="en-US"/>
        </a:p>
      </dgm:t>
    </dgm:pt>
    <dgm:pt modelId="{237A5C02-EDFF-4D33-8557-D78DE07F5268}" type="pres">
      <dgm:prSet presAssocID="{98BBEC5F-D225-4385-BDA2-8236680D6BF9}" presName="sibTrans" presStyleLbl="sibTrans2D1" presStyleIdx="1" presStyleCnt="2"/>
      <dgm:spPr/>
      <dgm:t>
        <a:bodyPr/>
        <a:lstStyle/>
        <a:p>
          <a:endParaRPr lang="en-US"/>
        </a:p>
      </dgm:t>
    </dgm:pt>
    <dgm:pt modelId="{8B63F2FE-53EF-4D7E-8CC4-7D9A0660AB6F}" type="pres">
      <dgm:prSet presAssocID="{98BBEC5F-D225-4385-BDA2-8236680D6BF9}" presName="connectorText" presStyleLbl="sibTrans2D1" presStyleIdx="1" presStyleCnt="2"/>
      <dgm:spPr/>
      <dgm:t>
        <a:bodyPr/>
        <a:lstStyle/>
        <a:p>
          <a:endParaRPr lang="en-US"/>
        </a:p>
      </dgm:t>
    </dgm:pt>
    <dgm:pt modelId="{A9145082-1884-4F84-A6E3-EDF54F30072B}" type="pres">
      <dgm:prSet presAssocID="{F03C0EA8-5E72-4E37-B83B-8686259A9E59}" presName="node" presStyleLbl="node1" presStyleIdx="2" presStyleCnt="3" custScaleY="234490">
        <dgm:presLayoutVars>
          <dgm:bulletEnabled val="1"/>
        </dgm:presLayoutVars>
      </dgm:prSet>
      <dgm:spPr/>
      <dgm:t>
        <a:bodyPr/>
        <a:lstStyle/>
        <a:p>
          <a:endParaRPr lang="en-US"/>
        </a:p>
      </dgm:t>
    </dgm:pt>
  </dgm:ptLst>
  <dgm:cxnLst>
    <dgm:cxn modelId="{F6D6A4C1-20B6-4B8B-A4A4-DB58E0022820}" type="presOf" srcId="{98BBEC5F-D225-4385-BDA2-8236680D6BF9}" destId="{8B63F2FE-53EF-4D7E-8CC4-7D9A0660AB6F}" srcOrd="1" destOrd="0" presId="urn:microsoft.com/office/officeart/2005/8/layout/process1"/>
    <dgm:cxn modelId="{8A9E6270-E3E0-4A78-A753-DB4461FF5262}" srcId="{93BC24A6-0F87-422F-988E-67D46321934C}" destId="{F03C0EA8-5E72-4E37-B83B-8686259A9E59}" srcOrd="2" destOrd="0" parTransId="{B5FD06D5-FB89-448A-A119-44A23D86AE37}" sibTransId="{B6965A2D-5710-424D-93A4-DE5311318402}"/>
    <dgm:cxn modelId="{4992CC49-8156-403A-96E5-FE9AAEA156DE}" srcId="{93BC24A6-0F87-422F-988E-67D46321934C}" destId="{F84C5D6F-9674-4EC8-82AF-6234B27B21E2}" srcOrd="0" destOrd="0" parTransId="{825FA718-68A0-40C7-88EF-B97A466E19A7}" sibTransId="{5722292C-5553-4261-A06E-7974D8B81F86}"/>
    <dgm:cxn modelId="{934D6A69-B08C-4F7B-B0C6-F2AD45313612}" srcId="{93BC24A6-0F87-422F-988E-67D46321934C}" destId="{CA07AE3B-F82B-425D-89B4-472B5F2FCE18}" srcOrd="1" destOrd="0" parTransId="{6124602D-12FA-48E1-A8D4-E0B136381236}" sibTransId="{98BBEC5F-D225-4385-BDA2-8236680D6BF9}"/>
    <dgm:cxn modelId="{20433BA6-A652-4E97-A445-B3B6AD282594}" type="presOf" srcId="{5722292C-5553-4261-A06E-7974D8B81F86}" destId="{D19CFF2D-FFA8-4A12-BCCC-5FAD842BB762}" srcOrd="1" destOrd="0" presId="urn:microsoft.com/office/officeart/2005/8/layout/process1"/>
    <dgm:cxn modelId="{F56894E4-6E57-4FC5-B150-D1BF8D1DBF57}" type="presOf" srcId="{F03C0EA8-5E72-4E37-B83B-8686259A9E59}" destId="{A9145082-1884-4F84-A6E3-EDF54F30072B}" srcOrd="0" destOrd="0" presId="urn:microsoft.com/office/officeart/2005/8/layout/process1"/>
    <dgm:cxn modelId="{9E3B7276-8AD4-43E4-8D2C-80BA2316B2FF}" type="presOf" srcId="{5722292C-5553-4261-A06E-7974D8B81F86}" destId="{B8BC21F0-F262-46D8-9220-AADFD508C06E}" srcOrd="0" destOrd="0" presId="urn:microsoft.com/office/officeart/2005/8/layout/process1"/>
    <dgm:cxn modelId="{4851F0C4-3EED-4777-B781-2B9F23A453AE}" type="presOf" srcId="{F84C5D6F-9674-4EC8-82AF-6234B27B21E2}" destId="{28B01CCA-7328-49C2-94FF-68E52B48F860}" srcOrd="0" destOrd="0" presId="urn:microsoft.com/office/officeart/2005/8/layout/process1"/>
    <dgm:cxn modelId="{F3FE3A26-AA80-4865-A2C1-09DF584133E2}" type="presOf" srcId="{CA07AE3B-F82B-425D-89B4-472B5F2FCE18}" destId="{40A758CF-5D47-4EB7-9A66-EB59BD334270}" srcOrd="0" destOrd="0" presId="urn:microsoft.com/office/officeart/2005/8/layout/process1"/>
    <dgm:cxn modelId="{66DA2CC0-9976-4B29-A32B-CA94EBD784E9}" type="presOf" srcId="{93BC24A6-0F87-422F-988E-67D46321934C}" destId="{EA1908DA-AA67-477B-A72F-52B1A7DE5D22}" srcOrd="0" destOrd="0" presId="urn:microsoft.com/office/officeart/2005/8/layout/process1"/>
    <dgm:cxn modelId="{676FF8E3-DCC9-4EA6-AEC5-4956C4B322EF}" type="presOf" srcId="{98BBEC5F-D225-4385-BDA2-8236680D6BF9}" destId="{237A5C02-EDFF-4D33-8557-D78DE07F5268}" srcOrd="0" destOrd="0" presId="urn:microsoft.com/office/officeart/2005/8/layout/process1"/>
    <dgm:cxn modelId="{9E6FA915-E201-4858-91F2-38466CFCE531}" type="presParOf" srcId="{EA1908DA-AA67-477B-A72F-52B1A7DE5D22}" destId="{28B01CCA-7328-49C2-94FF-68E52B48F860}" srcOrd="0" destOrd="0" presId="urn:microsoft.com/office/officeart/2005/8/layout/process1"/>
    <dgm:cxn modelId="{98079CF5-68B1-4779-BCC1-85264B715460}" type="presParOf" srcId="{EA1908DA-AA67-477B-A72F-52B1A7DE5D22}" destId="{B8BC21F0-F262-46D8-9220-AADFD508C06E}" srcOrd="1" destOrd="0" presId="urn:microsoft.com/office/officeart/2005/8/layout/process1"/>
    <dgm:cxn modelId="{A06265E5-1101-406A-952A-63CBC5BBCDE3}" type="presParOf" srcId="{B8BC21F0-F262-46D8-9220-AADFD508C06E}" destId="{D19CFF2D-FFA8-4A12-BCCC-5FAD842BB762}" srcOrd="0" destOrd="0" presId="urn:microsoft.com/office/officeart/2005/8/layout/process1"/>
    <dgm:cxn modelId="{3D1E883C-2977-4B07-BCAD-12D1A55811DE}" type="presParOf" srcId="{EA1908DA-AA67-477B-A72F-52B1A7DE5D22}" destId="{40A758CF-5D47-4EB7-9A66-EB59BD334270}" srcOrd="2" destOrd="0" presId="urn:microsoft.com/office/officeart/2005/8/layout/process1"/>
    <dgm:cxn modelId="{CC7A88C2-6E20-4A8A-83CC-3327D270A7FA}" type="presParOf" srcId="{EA1908DA-AA67-477B-A72F-52B1A7DE5D22}" destId="{237A5C02-EDFF-4D33-8557-D78DE07F5268}" srcOrd="3" destOrd="0" presId="urn:microsoft.com/office/officeart/2005/8/layout/process1"/>
    <dgm:cxn modelId="{285637AE-9F17-43FC-AB75-47EC61C13003}" type="presParOf" srcId="{237A5C02-EDFF-4D33-8557-D78DE07F5268}" destId="{8B63F2FE-53EF-4D7E-8CC4-7D9A0660AB6F}" srcOrd="0" destOrd="0" presId="urn:microsoft.com/office/officeart/2005/8/layout/process1"/>
    <dgm:cxn modelId="{F8170F16-A173-4AB6-92CC-2EA64A9E5934}" type="presParOf" srcId="{EA1908DA-AA67-477B-A72F-52B1A7DE5D22}" destId="{A9145082-1884-4F84-A6E3-EDF54F30072B}"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35856F-827E-4E24-8EFC-2DE6A7E32CBB}">
      <dsp:nvSpPr>
        <dsp:cNvPr id="0" name=""/>
        <dsp:cNvSpPr/>
      </dsp:nvSpPr>
      <dsp:spPr>
        <a:xfrm>
          <a:off x="97574" y="0"/>
          <a:ext cx="1731431" cy="4525963"/>
        </a:xfrm>
        <a:prstGeom prst="roundRect">
          <a:avLst>
            <a:gd name="adj" fmla="val 10000"/>
          </a:avLst>
        </a:prstGeom>
        <a:solidFill>
          <a:schemeClr val="bg2">
            <a:lumMod val="25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kern="1200" dirty="0">
              <a:cs typeface="B Nazanin" pitchFamily="2" charset="-78"/>
            </a:rPr>
            <a:t>گام 4: اهداف کلی، اختصاصی و رفتاری را تعيين كنيد.</a:t>
          </a:r>
          <a:endParaRPr lang="en-US" sz="2800" kern="1200" dirty="0">
            <a:cs typeface="B Nazanin" pitchFamily="2" charset="-78"/>
          </a:endParaRPr>
        </a:p>
      </dsp:txBody>
      <dsp:txXfrm>
        <a:off x="148286" y="50712"/>
        <a:ext cx="1630007" cy="4424539"/>
      </dsp:txXfrm>
    </dsp:sp>
    <dsp:sp modelId="{F6CB7D6F-4912-46C6-AC60-739C9A2362F7}">
      <dsp:nvSpPr>
        <dsp:cNvPr id="0" name=""/>
        <dsp:cNvSpPr/>
      </dsp:nvSpPr>
      <dsp:spPr>
        <a:xfrm rot="21531371">
          <a:off x="1954730" y="2025826"/>
          <a:ext cx="266644" cy="429395"/>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1954738" y="2112503"/>
        <a:ext cx="186651" cy="257637"/>
      </dsp:txXfrm>
    </dsp:sp>
    <dsp:sp modelId="{398FAD85-A214-421E-B5D3-538D8DD86100}">
      <dsp:nvSpPr>
        <dsp:cNvPr id="0" name=""/>
        <dsp:cNvSpPr/>
      </dsp:nvSpPr>
      <dsp:spPr>
        <a:xfrm>
          <a:off x="2332008" y="10235"/>
          <a:ext cx="1731431" cy="4416267"/>
        </a:xfrm>
        <a:prstGeom prst="roundRect">
          <a:avLst>
            <a:gd name="adj" fmla="val 10000"/>
          </a:avLst>
        </a:prstGeom>
        <a:solidFill>
          <a:schemeClr val="bg2">
            <a:lumMod val="25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kern="1200" dirty="0">
              <a:cs typeface="B Nazanin" pitchFamily="2" charset="-78"/>
            </a:rPr>
            <a:t>گام 5: فعالیت‌های برنامه را تعيين و برنامه عملیاتی و بودجه را تهيه كنيد.</a:t>
          </a:r>
          <a:endParaRPr lang="en-US" sz="2800" kern="1200" dirty="0">
            <a:cs typeface="B Nazanin" pitchFamily="2" charset="-78"/>
          </a:endParaRPr>
        </a:p>
      </dsp:txBody>
      <dsp:txXfrm>
        <a:off x="2382720" y="60947"/>
        <a:ext cx="1630007" cy="4314843"/>
      </dsp:txXfrm>
    </dsp:sp>
    <dsp:sp modelId="{4FE962FB-C6EB-4027-963C-66B507166A2A}">
      <dsp:nvSpPr>
        <dsp:cNvPr id="0" name=""/>
        <dsp:cNvSpPr/>
      </dsp:nvSpPr>
      <dsp:spPr>
        <a:xfrm rot="62402">
          <a:off x="4244914" y="2026175"/>
          <a:ext cx="384856" cy="429395"/>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4244924" y="2111006"/>
        <a:ext cx="269399" cy="257637"/>
      </dsp:txXfrm>
    </dsp:sp>
    <dsp:sp modelId="{D85E0A76-838B-4A5B-B67F-549047686385}">
      <dsp:nvSpPr>
        <dsp:cNvPr id="0" name=""/>
        <dsp:cNvSpPr/>
      </dsp:nvSpPr>
      <dsp:spPr>
        <a:xfrm>
          <a:off x="4789464" y="-67964"/>
          <a:ext cx="1731431" cy="4661892"/>
        </a:xfrm>
        <a:prstGeom prst="roundRect">
          <a:avLst>
            <a:gd name="adj" fmla="val 10000"/>
          </a:avLst>
        </a:prstGeom>
        <a:solidFill>
          <a:schemeClr val="bg2">
            <a:lumMod val="25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kern="1200" dirty="0">
              <a:cs typeface="B Nazanin" pitchFamily="2" charset="-78"/>
            </a:rPr>
            <a:t>گام 6: مشوق‌ها و پاداش‌ها را انتخاب كنيد.</a:t>
          </a:r>
          <a:endParaRPr lang="en-US" sz="3200" kern="1200" dirty="0">
            <a:cs typeface="B Nazanin" pitchFamily="2" charset="-78"/>
          </a:endParaRPr>
        </a:p>
      </dsp:txBody>
      <dsp:txXfrm>
        <a:off x="4840176" y="-17252"/>
        <a:ext cx="1630007" cy="4560468"/>
      </dsp:txXfrm>
    </dsp:sp>
    <dsp:sp modelId="{221DD0AD-7B00-4774-B0AB-95FAA7CDB153}">
      <dsp:nvSpPr>
        <dsp:cNvPr id="0" name=""/>
        <dsp:cNvSpPr/>
      </dsp:nvSpPr>
      <dsp:spPr>
        <a:xfrm>
          <a:off x="6660586" y="2048283"/>
          <a:ext cx="296143" cy="429395"/>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6660586" y="2134162"/>
        <a:ext cx="207300" cy="257637"/>
      </dsp:txXfrm>
    </dsp:sp>
    <dsp:sp modelId="{24D8B353-FD6E-4451-8A81-5BA857B4D16E}">
      <dsp:nvSpPr>
        <dsp:cNvPr id="0" name=""/>
        <dsp:cNvSpPr/>
      </dsp:nvSpPr>
      <dsp:spPr>
        <a:xfrm>
          <a:off x="7079657" y="-67964"/>
          <a:ext cx="1731431" cy="4661892"/>
        </a:xfrm>
        <a:prstGeom prst="roundRect">
          <a:avLst>
            <a:gd name="adj" fmla="val 10000"/>
          </a:avLst>
        </a:prstGeom>
        <a:solidFill>
          <a:schemeClr val="bg2">
            <a:lumMod val="25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SA" sz="3000" kern="1200" dirty="0">
              <a:cs typeface="B Nazanin" pitchFamily="2" charset="-78"/>
            </a:rPr>
            <a:t>گام 7: حمایت­های بيشتري را شناسايي كنيد.</a:t>
          </a:r>
          <a:endParaRPr lang="en-US" sz="3000" kern="1200" dirty="0">
            <a:cs typeface="B Nazanin" pitchFamily="2" charset="-78"/>
          </a:endParaRPr>
        </a:p>
      </dsp:txBody>
      <dsp:txXfrm>
        <a:off x="7130369" y="-17252"/>
        <a:ext cx="1630007" cy="45604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B01CCA-7328-49C2-94FF-68E52B48F860}">
      <dsp:nvSpPr>
        <dsp:cNvPr id="0" name=""/>
        <dsp:cNvSpPr/>
      </dsp:nvSpPr>
      <dsp:spPr>
        <a:xfrm>
          <a:off x="886" y="0"/>
          <a:ext cx="2077804" cy="4525963"/>
        </a:xfrm>
        <a:prstGeom prst="roundRect">
          <a:avLst>
            <a:gd name="adj" fmla="val 10000"/>
          </a:avLst>
        </a:prstGeom>
        <a:solidFill>
          <a:schemeClr val="tx1">
            <a:lumMod val="75000"/>
            <a:lumOff val="25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kern="1200" dirty="0">
              <a:cs typeface="B Nazanin" pitchFamily="2" charset="-78"/>
            </a:rPr>
            <a:t>گام 8: برنامه­ خود را ترويج و توسعه دهيد</a:t>
          </a:r>
          <a:r>
            <a:rPr lang="ar-SA" sz="2700" kern="1200" dirty="0">
              <a:cs typeface="B Nazanin" pitchFamily="2" charset="-78"/>
            </a:rPr>
            <a:t>.</a:t>
          </a:r>
          <a:endParaRPr lang="en-US" sz="2700" kern="1200" dirty="0">
            <a:cs typeface="B Nazanin" pitchFamily="2" charset="-78"/>
          </a:endParaRPr>
        </a:p>
      </dsp:txBody>
      <dsp:txXfrm>
        <a:off x="61743" y="60857"/>
        <a:ext cx="1956090" cy="4404249"/>
      </dsp:txXfrm>
    </dsp:sp>
    <dsp:sp modelId="{B8BC21F0-F262-46D8-9220-AADFD508C06E}">
      <dsp:nvSpPr>
        <dsp:cNvPr id="0" name=""/>
        <dsp:cNvSpPr/>
      </dsp:nvSpPr>
      <dsp:spPr>
        <a:xfrm>
          <a:off x="2314083" y="1971095"/>
          <a:ext cx="499030" cy="583772"/>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2314083" y="2087849"/>
        <a:ext cx="349321" cy="350264"/>
      </dsp:txXfrm>
    </dsp:sp>
    <dsp:sp modelId="{40A758CF-5D47-4EB7-9A66-EB59BD334270}">
      <dsp:nvSpPr>
        <dsp:cNvPr id="0" name=""/>
        <dsp:cNvSpPr/>
      </dsp:nvSpPr>
      <dsp:spPr>
        <a:xfrm>
          <a:off x="3020258" y="0"/>
          <a:ext cx="2353919" cy="4525963"/>
        </a:xfrm>
        <a:prstGeom prst="roundRect">
          <a:avLst>
            <a:gd name="adj" fmla="val 10000"/>
          </a:avLst>
        </a:prstGeom>
        <a:solidFill>
          <a:schemeClr val="tx1">
            <a:lumMod val="75000"/>
            <a:lumOff val="25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rtl="1">
            <a:lnSpc>
              <a:spcPct val="90000"/>
            </a:lnSpc>
            <a:spcBef>
              <a:spcPct val="0"/>
            </a:spcBef>
            <a:spcAft>
              <a:spcPct val="35000"/>
            </a:spcAft>
          </a:pPr>
          <a:r>
            <a:rPr lang="ar-SA" sz="3800" kern="1200" dirty="0">
              <a:cs typeface="B Nazanin" pitchFamily="2" charset="-78"/>
            </a:rPr>
            <a:t>گام 9: برنامه­ خود را مدیریت كنيد.</a:t>
          </a:r>
          <a:endParaRPr lang="en-US" sz="3800" kern="1200" dirty="0">
            <a:cs typeface="B Nazanin" pitchFamily="2" charset="-78"/>
          </a:endParaRPr>
        </a:p>
      </dsp:txBody>
      <dsp:txXfrm>
        <a:off x="3089202" y="68944"/>
        <a:ext cx="2216031" cy="4388075"/>
      </dsp:txXfrm>
    </dsp:sp>
    <dsp:sp modelId="{237A5C02-EDFF-4D33-8557-D78DE07F5268}">
      <dsp:nvSpPr>
        <dsp:cNvPr id="0" name=""/>
        <dsp:cNvSpPr/>
      </dsp:nvSpPr>
      <dsp:spPr>
        <a:xfrm>
          <a:off x="5609570" y="1971095"/>
          <a:ext cx="499030" cy="583772"/>
        </a:xfrm>
        <a:prstGeom prst="rightArrow">
          <a:avLst>
            <a:gd name="adj1" fmla="val 60000"/>
            <a:gd name="adj2" fmla="val 50000"/>
          </a:avLst>
        </a:prstGeom>
        <a:solidFill>
          <a:schemeClr val="bg2">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5609570" y="2087849"/>
        <a:ext cx="349321" cy="350264"/>
      </dsp:txXfrm>
    </dsp:sp>
    <dsp:sp modelId="{A9145082-1884-4F84-A6E3-EDF54F30072B}">
      <dsp:nvSpPr>
        <dsp:cNvPr id="0" name=""/>
        <dsp:cNvSpPr/>
      </dsp:nvSpPr>
      <dsp:spPr>
        <a:xfrm>
          <a:off x="6315746" y="53786"/>
          <a:ext cx="2353919" cy="4418390"/>
        </a:xfrm>
        <a:prstGeom prst="roundRect">
          <a:avLst>
            <a:gd name="adj" fmla="val 10000"/>
          </a:avLst>
        </a:prstGeom>
        <a:solidFill>
          <a:schemeClr val="tx1">
            <a:lumMod val="75000"/>
            <a:lumOff val="25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ar-SA" sz="3700" kern="1200" dirty="0">
              <a:cs typeface="B Nazanin" pitchFamily="2" charset="-78"/>
            </a:rPr>
            <a:t>گام 10: برنامه خود را ارزشیابی کرده و بهبود دهيد.</a:t>
          </a:r>
          <a:endParaRPr lang="en-US" sz="3700" kern="1200" dirty="0">
            <a:cs typeface="B Nazanin" pitchFamily="2" charset="-78"/>
          </a:endParaRPr>
        </a:p>
      </dsp:txBody>
      <dsp:txXfrm>
        <a:off x="6384690" y="122730"/>
        <a:ext cx="2216031" cy="428050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1AB82EF-1C65-C27C-F021-4E2432C4B499}"/>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3075" name="Rectangle 3">
            <a:extLst>
              <a:ext uri="{FF2B5EF4-FFF2-40B4-BE49-F238E27FC236}">
                <a16:creationId xmlns:a16="http://schemas.microsoft.com/office/drawing/2014/main" id="{D3278933-A65D-CAE6-7ECF-7F152819E41F}"/>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12292" name="Rectangle 4">
            <a:extLst>
              <a:ext uri="{FF2B5EF4-FFF2-40B4-BE49-F238E27FC236}">
                <a16:creationId xmlns:a16="http://schemas.microsoft.com/office/drawing/2014/main" id="{CEAC209B-34BD-E2EE-0525-54BB3561C043}"/>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1C6DD269-C6EC-322C-5D68-436EF9F663FC}"/>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AF9AB73B-F2A0-E202-889C-BB0AA124C97D}"/>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3079" name="Rectangle 7">
            <a:extLst>
              <a:ext uri="{FF2B5EF4-FFF2-40B4-BE49-F238E27FC236}">
                <a16:creationId xmlns:a16="http://schemas.microsoft.com/office/drawing/2014/main" id="{FAA357FD-3379-2E01-3C27-2E219022C1C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CA9A42FF-3C6C-4281-A2B8-29597F7D6CF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3.xml"/><Relationship Id="rId1" Type="http://schemas.openxmlformats.org/officeDocument/2006/relationships/themeOverride" Target="../theme/themeOverride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3.xml"/><Relationship Id="rId1" Type="http://schemas.openxmlformats.org/officeDocument/2006/relationships/themeOverride" Target="../theme/themeOverride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3.xml"/><Relationship Id="rId1" Type="http://schemas.openxmlformats.org/officeDocument/2006/relationships/themeOverride" Target="../theme/themeOverride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3.xml"/><Relationship Id="rId1" Type="http://schemas.openxmlformats.org/officeDocument/2006/relationships/themeOverride" Target="../theme/themeOverride4.xml"/><Relationship Id="rId4" Type="http://schemas.openxmlformats.org/officeDocument/2006/relationships/image" Target="../media/image2.jpe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2701925" y="2130425"/>
            <a:ext cx="4800600" cy="1470025"/>
          </a:xfrm>
        </p:spPr>
        <p:txBody>
          <a:bodyPr/>
          <a:lstStyle>
            <a:lvl1pPr>
              <a:buClr>
                <a:srgbClr val="FFFFFF"/>
              </a:buClr>
              <a:defRPr/>
            </a:lvl1pPr>
          </a:lstStyle>
          <a:p>
            <a:r>
              <a:rPr lang="en-US"/>
              <a:t>Click to edit Master title style</a:t>
            </a:r>
          </a:p>
        </p:txBody>
      </p:sp>
      <p:sp>
        <p:nvSpPr>
          <p:cNvPr id="59395" name="Rectangle 3"/>
          <p:cNvSpPr>
            <a:spLocks noGrp="1" noChangeArrowheads="1"/>
          </p:cNvSpPr>
          <p:nvPr>
            <p:ph type="subTitle" idx="1"/>
          </p:nvPr>
        </p:nvSpPr>
        <p:spPr>
          <a:xfrm>
            <a:off x="2701925" y="3886200"/>
            <a:ext cx="4114800" cy="1752600"/>
          </a:xfrm>
        </p:spPr>
        <p:txBody>
          <a:bodyPr/>
          <a:lstStyle>
            <a:lvl1pPr marL="0" indent="0">
              <a:buClr>
                <a:srgbClr val="FFFFFF"/>
              </a:buClr>
              <a:buFontTx/>
              <a:buNone/>
              <a:defRPr/>
            </a:lvl1pPr>
          </a:lstStyle>
          <a:p>
            <a:r>
              <a:rPr lang="en-US"/>
              <a:t>Click to edit Master subtitle style</a:t>
            </a:r>
          </a:p>
        </p:txBody>
      </p:sp>
      <p:sp>
        <p:nvSpPr>
          <p:cNvPr id="2" name="Rectangle 4">
            <a:extLst>
              <a:ext uri="{FF2B5EF4-FFF2-40B4-BE49-F238E27FC236}">
                <a16:creationId xmlns:a16="http://schemas.microsoft.com/office/drawing/2014/main" id="{163EC9A3-031A-67D3-CE95-F4B228A3CFC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A7B4004-DA48-FACE-9805-24B9BDF566A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8A49ECF-ADDC-E8D3-92E0-C307992CB7CD}"/>
              </a:ext>
            </a:extLst>
          </p:cNvPr>
          <p:cNvSpPr>
            <a:spLocks noGrp="1" noChangeArrowheads="1"/>
          </p:cNvSpPr>
          <p:nvPr>
            <p:ph type="sldNum" sz="quarter" idx="12"/>
          </p:nvPr>
        </p:nvSpPr>
        <p:spPr>
          <a:ln/>
        </p:spPr>
        <p:txBody>
          <a:bodyPr/>
          <a:lstStyle>
            <a:lvl1pPr>
              <a:defRPr/>
            </a:lvl1pPr>
          </a:lstStyle>
          <a:p>
            <a:fld id="{38F7714A-A267-4BC7-826B-5FEE89BCE18B}" type="slidenum">
              <a:rPr lang="en-US" altLang="en-US"/>
              <a:pPr/>
              <a:t>‹#›</a:t>
            </a:fld>
            <a:endParaRPr lang="en-US" altLang="en-US"/>
          </a:p>
        </p:txBody>
      </p:sp>
    </p:spTree>
    <p:extLst>
      <p:ext uri="{BB962C8B-B14F-4D97-AF65-F5344CB8AC3E}">
        <p14:creationId xmlns:p14="http://schemas.microsoft.com/office/powerpoint/2010/main" val="3187164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3AEF08D-F09D-46A4-C287-29A74A27670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C7D8A63-5D10-6E79-CF2E-C578462C80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03652BB-A85F-164E-87A7-F00C32326240}"/>
              </a:ext>
            </a:extLst>
          </p:cNvPr>
          <p:cNvSpPr>
            <a:spLocks noGrp="1" noChangeArrowheads="1"/>
          </p:cNvSpPr>
          <p:nvPr>
            <p:ph type="sldNum" sz="quarter" idx="12"/>
          </p:nvPr>
        </p:nvSpPr>
        <p:spPr>
          <a:ln/>
        </p:spPr>
        <p:txBody>
          <a:bodyPr/>
          <a:lstStyle>
            <a:lvl1pPr>
              <a:defRPr/>
            </a:lvl1pPr>
          </a:lstStyle>
          <a:p>
            <a:fld id="{C57A0BA5-FC35-41BB-B9B6-68642AA31408}" type="slidenum">
              <a:rPr lang="en-US" altLang="en-US"/>
              <a:pPr/>
              <a:t>‹#›</a:t>
            </a:fld>
            <a:endParaRPr lang="en-US" altLang="en-US"/>
          </a:p>
        </p:txBody>
      </p:sp>
    </p:spTree>
    <p:extLst>
      <p:ext uri="{BB962C8B-B14F-4D97-AF65-F5344CB8AC3E}">
        <p14:creationId xmlns:p14="http://schemas.microsoft.com/office/powerpoint/2010/main" val="1657107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8A2D4D5-564A-4659-10AE-C7D221E23C4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F296883-4EC1-969D-B59E-EBDB54203E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0FC6B8F-9AC0-4FD8-3A0A-640519E33FA5}"/>
              </a:ext>
            </a:extLst>
          </p:cNvPr>
          <p:cNvSpPr>
            <a:spLocks noGrp="1" noChangeArrowheads="1"/>
          </p:cNvSpPr>
          <p:nvPr>
            <p:ph type="sldNum" sz="quarter" idx="12"/>
          </p:nvPr>
        </p:nvSpPr>
        <p:spPr>
          <a:ln/>
        </p:spPr>
        <p:txBody>
          <a:bodyPr/>
          <a:lstStyle>
            <a:lvl1pPr>
              <a:defRPr/>
            </a:lvl1pPr>
          </a:lstStyle>
          <a:p>
            <a:fld id="{B6E01ECB-1915-4EFB-A12D-A20FB1AC2575}" type="slidenum">
              <a:rPr lang="en-US" altLang="en-US"/>
              <a:pPr/>
              <a:t>‹#›</a:t>
            </a:fld>
            <a:endParaRPr lang="en-US" altLang="en-US"/>
          </a:p>
        </p:txBody>
      </p:sp>
    </p:spTree>
    <p:extLst>
      <p:ext uri="{BB962C8B-B14F-4D97-AF65-F5344CB8AC3E}">
        <p14:creationId xmlns:p14="http://schemas.microsoft.com/office/powerpoint/2010/main" val="3282891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8F63AFF-D03E-A349-5D61-7082FB746413}"/>
              </a:ext>
            </a:extLst>
          </p:cNvPr>
          <p:cNvSpPr>
            <a:spLocks noChangeArrowheads="1"/>
          </p:cNvSpPr>
          <p:nvPr/>
        </p:nvSpPr>
        <p:spPr bwMode="auto">
          <a:xfrm>
            <a:off x="136525" y="136525"/>
            <a:ext cx="8866188" cy="6581775"/>
          </a:xfrm>
          <a:prstGeom prst="rect">
            <a:avLst/>
          </a:prstGeom>
          <a:solidFill>
            <a:schemeClr val="bg1">
              <a:alpha val="50195"/>
            </a:schemeClr>
          </a:solidFill>
          <a:ln>
            <a:noFill/>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fa-IR" altLang="en-US"/>
          </a:p>
        </p:txBody>
      </p:sp>
      <p:sp>
        <p:nvSpPr>
          <p:cNvPr id="66563" name="Rectangle 3"/>
          <p:cNvSpPr>
            <a:spLocks noGrp="1" noChangeArrowheads="1"/>
          </p:cNvSpPr>
          <p:nvPr>
            <p:ph type="ctrTitle"/>
          </p:nvPr>
        </p:nvSpPr>
        <p:spPr>
          <a:xfrm>
            <a:off x="455613" y="2130425"/>
            <a:ext cx="7313612" cy="1470025"/>
          </a:xfrm>
        </p:spPr>
        <p:txBody>
          <a:bodyPr/>
          <a:lstStyle>
            <a:lvl1pPr>
              <a:defRPr/>
            </a:lvl1pPr>
          </a:lstStyle>
          <a:p>
            <a:r>
              <a:rPr lang="en-US"/>
              <a:t>Click to edit Master title style</a:t>
            </a:r>
          </a:p>
        </p:txBody>
      </p:sp>
      <p:sp>
        <p:nvSpPr>
          <p:cNvPr id="66564" name="Rectangle 4"/>
          <p:cNvSpPr>
            <a:spLocks noGrp="1" noChangeArrowheads="1"/>
          </p:cNvSpPr>
          <p:nvPr>
            <p:ph type="subTitle" idx="1"/>
          </p:nvPr>
        </p:nvSpPr>
        <p:spPr>
          <a:xfrm>
            <a:off x="455613" y="3886200"/>
            <a:ext cx="7313612" cy="1752600"/>
          </a:xfrm>
        </p:spPr>
        <p:txBody>
          <a:bodyPr/>
          <a:lstStyle>
            <a:lvl1pPr marL="0" indent="0">
              <a:buClr>
                <a:srgbClr val="FFFFFF"/>
              </a:buClr>
              <a:buFontTx/>
              <a:buNone/>
              <a:defRPr/>
            </a:lvl1pPr>
          </a:lstStyle>
          <a:p>
            <a:r>
              <a:rPr lang="en-US"/>
              <a:t>Click to edit Master subtitle style</a:t>
            </a:r>
          </a:p>
        </p:txBody>
      </p:sp>
      <p:sp>
        <p:nvSpPr>
          <p:cNvPr id="3" name="Rectangle 5">
            <a:extLst>
              <a:ext uri="{FF2B5EF4-FFF2-40B4-BE49-F238E27FC236}">
                <a16:creationId xmlns:a16="http://schemas.microsoft.com/office/drawing/2014/main" id="{0B920378-8C5A-346B-CB9E-F133C47CCB81}"/>
              </a:ext>
            </a:extLst>
          </p:cNvPr>
          <p:cNvSpPr>
            <a:spLocks noGrp="1" noChangeArrowheads="1"/>
          </p:cNvSpPr>
          <p:nvPr>
            <p:ph type="dt" sz="half" idx="10"/>
          </p:nvPr>
        </p:nvSpPr>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C029DA8D-8501-5D04-180F-91CEB98F59E2}"/>
              </a:ext>
            </a:extLst>
          </p:cNvPr>
          <p:cNvSpPr>
            <a:spLocks noGrp="1" noChangeArrowheads="1"/>
          </p:cNvSpPr>
          <p:nvPr>
            <p:ph type="ftr" sz="quarter" idx="11"/>
          </p:nvPr>
        </p:nvSpPr>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F5D54E54-93CC-CB03-FDFA-E639BC370C29}"/>
              </a:ext>
            </a:extLst>
          </p:cNvPr>
          <p:cNvSpPr>
            <a:spLocks noGrp="1" noChangeArrowheads="1"/>
          </p:cNvSpPr>
          <p:nvPr>
            <p:ph type="sldNum" sz="quarter" idx="12"/>
          </p:nvPr>
        </p:nvSpPr>
        <p:spPr/>
        <p:txBody>
          <a:bodyPr/>
          <a:lstStyle>
            <a:lvl1pPr>
              <a:defRPr/>
            </a:lvl1pPr>
          </a:lstStyle>
          <a:p>
            <a:fld id="{253E42FE-2496-4688-BE5C-39DE7774BC96}" type="slidenum">
              <a:rPr lang="en-US" altLang="en-US"/>
              <a:pPr/>
              <a:t>‹#›</a:t>
            </a:fld>
            <a:endParaRPr lang="en-US" altLang="en-US"/>
          </a:p>
        </p:txBody>
      </p:sp>
    </p:spTree>
    <p:extLst>
      <p:ext uri="{BB962C8B-B14F-4D97-AF65-F5344CB8AC3E}">
        <p14:creationId xmlns:p14="http://schemas.microsoft.com/office/powerpoint/2010/main" val="22463544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B88D56EF-75AD-332E-1A22-5F6EDEA4BD9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19725BFF-9935-8C38-3F55-37383D404D8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2183787F-B40F-BAA5-F09D-A78FC8246237}"/>
              </a:ext>
            </a:extLst>
          </p:cNvPr>
          <p:cNvSpPr>
            <a:spLocks noGrp="1" noChangeArrowheads="1"/>
          </p:cNvSpPr>
          <p:nvPr>
            <p:ph type="sldNum" sz="quarter" idx="12"/>
          </p:nvPr>
        </p:nvSpPr>
        <p:spPr>
          <a:ln/>
        </p:spPr>
        <p:txBody>
          <a:bodyPr/>
          <a:lstStyle>
            <a:lvl1pPr>
              <a:defRPr/>
            </a:lvl1pPr>
          </a:lstStyle>
          <a:p>
            <a:fld id="{BA2BD960-4D95-428D-8F62-159385BB81DA}" type="slidenum">
              <a:rPr lang="en-US" altLang="en-US"/>
              <a:pPr/>
              <a:t>‹#›</a:t>
            </a:fld>
            <a:endParaRPr lang="en-US" altLang="en-US"/>
          </a:p>
        </p:txBody>
      </p:sp>
    </p:spTree>
    <p:extLst>
      <p:ext uri="{BB962C8B-B14F-4D97-AF65-F5344CB8AC3E}">
        <p14:creationId xmlns:p14="http://schemas.microsoft.com/office/powerpoint/2010/main" val="2161112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5A663D9A-EB2E-3C74-C91C-2629EAC26F4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9065403-3C75-C21C-C7B5-5A07538880D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B0361B19-66DA-4C00-1E15-E829D48F925B}"/>
              </a:ext>
            </a:extLst>
          </p:cNvPr>
          <p:cNvSpPr>
            <a:spLocks noGrp="1" noChangeArrowheads="1"/>
          </p:cNvSpPr>
          <p:nvPr>
            <p:ph type="sldNum" sz="quarter" idx="12"/>
          </p:nvPr>
        </p:nvSpPr>
        <p:spPr>
          <a:ln/>
        </p:spPr>
        <p:txBody>
          <a:bodyPr/>
          <a:lstStyle>
            <a:lvl1pPr>
              <a:defRPr/>
            </a:lvl1pPr>
          </a:lstStyle>
          <a:p>
            <a:fld id="{10D53E82-C7AE-42A8-A093-D8F67BB1525D}" type="slidenum">
              <a:rPr lang="en-US" altLang="en-US"/>
              <a:pPr/>
              <a:t>‹#›</a:t>
            </a:fld>
            <a:endParaRPr lang="en-US" altLang="en-US"/>
          </a:p>
        </p:txBody>
      </p:sp>
    </p:spTree>
    <p:extLst>
      <p:ext uri="{BB962C8B-B14F-4D97-AF65-F5344CB8AC3E}">
        <p14:creationId xmlns:p14="http://schemas.microsoft.com/office/powerpoint/2010/main" val="20889496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A32C9E6C-B559-2386-AFF9-701DB9271A5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97831A0-E30E-E911-2294-2EB0888A632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5CB4E513-44AB-ECEB-3E85-4DFA09B1AD8C}"/>
              </a:ext>
            </a:extLst>
          </p:cNvPr>
          <p:cNvSpPr>
            <a:spLocks noGrp="1" noChangeArrowheads="1"/>
          </p:cNvSpPr>
          <p:nvPr>
            <p:ph type="sldNum" sz="quarter" idx="12"/>
          </p:nvPr>
        </p:nvSpPr>
        <p:spPr>
          <a:ln/>
        </p:spPr>
        <p:txBody>
          <a:bodyPr/>
          <a:lstStyle>
            <a:lvl1pPr>
              <a:defRPr/>
            </a:lvl1pPr>
          </a:lstStyle>
          <a:p>
            <a:fld id="{9BBD03E5-02F1-4D9D-86EE-320D0A618AF1}" type="slidenum">
              <a:rPr lang="en-US" altLang="en-US"/>
              <a:pPr/>
              <a:t>‹#›</a:t>
            </a:fld>
            <a:endParaRPr lang="en-US" altLang="en-US"/>
          </a:p>
        </p:txBody>
      </p:sp>
    </p:spTree>
    <p:extLst>
      <p:ext uri="{BB962C8B-B14F-4D97-AF65-F5344CB8AC3E}">
        <p14:creationId xmlns:p14="http://schemas.microsoft.com/office/powerpoint/2010/main" val="24614834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FC0A3ABB-9A1B-EFC3-A543-19AC028894B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C91845E9-0F32-ACF5-FBF6-ED03912625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7">
            <a:extLst>
              <a:ext uri="{FF2B5EF4-FFF2-40B4-BE49-F238E27FC236}">
                <a16:creationId xmlns:a16="http://schemas.microsoft.com/office/drawing/2014/main" id="{AEA6E171-CB4F-5F65-9743-D2962D7A0BB8}"/>
              </a:ext>
            </a:extLst>
          </p:cNvPr>
          <p:cNvSpPr>
            <a:spLocks noGrp="1" noChangeArrowheads="1"/>
          </p:cNvSpPr>
          <p:nvPr>
            <p:ph type="sldNum" sz="quarter" idx="12"/>
          </p:nvPr>
        </p:nvSpPr>
        <p:spPr>
          <a:ln/>
        </p:spPr>
        <p:txBody>
          <a:bodyPr/>
          <a:lstStyle>
            <a:lvl1pPr>
              <a:defRPr/>
            </a:lvl1pPr>
          </a:lstStyle>
          <a:p>
            <a:fld id="{34070385-6D65-41F1-98D4-99E74B21C94F}" type="slidenum">
              <a:rPr lang="en-US" altLang="en-US"/>
              <a:pPr/>
              <a:t>‹#›</a:t>
            </a:fld>
            <a:endParaRPr lang="en-US" altLang="en-US"/>
          </a:p>
        </p:txBody>
      </p:sp>
    </p:spTree>
    <p:extLst>
      <p:ext uri="{BB962C8B-B14F-4D97-AF65-F5344CB8AC3E}">
        <p14:creationId xmlns:p14="http://schemas.microsoft.com/office/powerpoint/2010/main" val="16939952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0336AE39-48F9-7196-238A-63A6BAF3279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20E2F39-CFA9-182D-C0B1-D5CF73A1DAA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7">
            <a:extLst>
              <a:ext uri="{FF2B5EF4-FFF2-40B4-BE49-F238E27FC236}">
                <a16:creationId xmlns:a16="http://schemas.microsoft.com/office/drawing/2014/main" id="{809E805D-49C5-3925-E54E-3D54D77A4813}"/>
              </a:ext>
            </a:extLst>
          </p:cNvPr>
          <p:cNvSpPr>
            <a:spLocks noGrp="1" noChangeArrowheads="1"/>
          </p:cNvSpPr>
          <p:nvPr>
            <p:ph type="sldNum" sz="quarter" idx="12"/>
          </p:nvPr>
        </p:nvSpPr>
        <p:spPr>
          <a:ln/>
        </p:spPr>
        <p:txBody>
          <a:bodyPr/>
          <a:lstStyle>
            <a:lvl1pPr>
              <a:defRPr/>
            </a:lvl1pPr>
          </a:lstStyle>
          <a:p>
            <a:fld id="{5B078383-7477-4582-9F63-D58CB65B862E}" type="slidenum">
              <a:rPr lang="en-US" altLang="en-US"/>
              <a:pPr/>
              <a:t>‹#›</a:t>
            </a:fld>
            <a:endParaRPr lang="en-US" altLang="en-US"/>
          </a:p>
        </p:txBody>
      </p:sp>
    </p:spTree>
    <p:extLst>
      <p:ext uri="{BB962C8B-B14F-4D97-AF65-F5344CB8AC3E}">
        <p14:creationId xmlns:p14="http://schemas.microsoft.com/office/powerpoint/2010/main" val="23574496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56324E56-F9FE-7DDB-040B-6DF2EE1E8241}"/>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6">
            <a:extLst>
              <a:ext uri="{FF2B5EF4-FFF2-40B4-BE49-F238E27FC236}">
                <a16:creationId xmlns:a16="http://schemas.microsoft.com/office/drawing/2014/main" id="{88A0DDCC-EEB2-95F8-56A8-37DD0E970D4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7">
            <a:extLst>
              <a:ext uri="{FF2B5EF4-FFF2-40B4-BE49-F238E27FC236}">
                <a16:creationId xmlns:a16="http://schemas.microsoft.com/office/drawing/2014/main" id="{982A1AD7-340B-90B2-B92C-13B22DF0405B}"/>
              </a:ext>
            </a:extLst>
          </p:cNvPr>
          <p:cNvSpPr>
            <a:spLocks noGrp="1" noChangeArrowheads="1"/>
          </p:cNvSpPr>
          <p:nvPr>
            <p:ph type="sldNum" sz="quarter" idx="12"/>
          </p:nvPr>
        </p:nvSpPr>
        <p:spPr>
          <a:ln/>
        </p:spPr>
        <p:txBody>
          <a:bodyPr/>
          <a:lstStyle>
            <a:lvl1pPr>
              <a:defRPr/>
            </a:lvl1pPr>
          </a:lstStyle>
          <a:p>
            <a:fld id="{B0DA2662-B340-41A4-809D-70EE293F848B}" type="slidenum">
              <a:rPr lang="en-US" altLang="en-US"/>
              <a:pPr/>
              <a:t>‹#›</a:t>
            </a:fld>
            <a:endParaRPr lang="en-US" altLang="en-US"/>
          </a:p>
        </p:txBody>
      </p:sp>
    </p:spTree>
    <p:extLst>
      <p:ext uri="{BB962C8B-B14F-4D97-AF65-F5344CB8AC3E}">
        <p14:creationId xmlns:p14="http://schemas.microsoft.com/office/powerpoint/2010/main" val="9999286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46D9082A-2CB2-1818-84A1-20E0B4FC2D3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05D8507-59AF-989D-D625-13C5E10E521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57783EA8-3C45-1468-7507-0FC229DDC576}"/>
              </a:ext>
            </a:extLst>
          </p:cNvPr>
          <p:cNvSpPr>
            <a:spLocks noGrp="1" noChangeArrowheads="1"/>
          </p:cNvSpPr>
          <p:nvPr>
            <p:ph type="sldNum" sz="quarter" idx="12"/>
          </p:nvPr>
        </p:nvSpPr>
        <p:spPr>
          <a:ln/>
        </p:spPr>
        <p:txBody>
          <a:bodyPr/>
          <a:lstStyle>
            <a:lvl1pPr>
              <a:defRPr/>
            </a:lvl1pPr>
          </a:lstStyle>
          <a:p>
            <a:fld id="{CEED0685-48CC-4CDD-9C41-62B09A437A52}" type="slidenum">
              <a:rPr lang="en-US" altLang="en-US"/>
              <a:pPr/>
              <a:t>‹#›</a:t>
            </a:fld>
            <a:endParaRPr lang="en-US" altLang="en-US"/>
          </a:p>
        </p:txBody>
      </p:sp>
    </p:spTree>
    <p:extLst>
      <p:ext uri="{BB962C8B-B14F-4D97-AF65-F5344CB8AC3E}">
        <p14:creationId xmlns:p14="http://schemas.microsoft.com/office/powerpoint/2010/main" val="2266581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1">
              <a:defRPr>
                <a:cs typeface="B Titr" pitchFamily="2" charset="-78"/>
              </a:defRPr>
            </a:lvl1pPr>
          </a:lstStyle>
          <a:p>
            <a:r>
              <a:rPr lang="en-US" dirty="0"/>
              <a:t>Click to edit Master title style</a:t>
            </a:r>
          </a:p>
        </p:txBody>
      </p:sp>
      <p:sp>
        <p:nvSpPr>
          <p:cNvPr id="3" name="Content Placeholder 2"/>
          <p:cNvSpPr>
            <a:spLocks noGrp="1"/>
          </p:cNvSpPr>
          <p:nvPr>
            <p:ph idx="1"/>
          </p:nvPr>
        </p:nvSpPr>
        <p:spPr/>
        <p:txBody>
          <a:bodyPr/>
          <a:lstStyle>
            <a:lvl1pPr algn="r" rtl="1">
              <a:defRPr sz="3200">
                <a:cs typeface="B Nazanin" pitchFamily="2" charset="-78"/>
              </a:defRPr>
            </a:lvl1pPr>
            <a:lvl2pPr algn="r" rtl="1">
              <a:defRPr sz="2800">
                <a:cs typeface="B Nazanin" pitchFamily="2" charset="-78"/>
              </a:defRPr>
            </a:lvl2pPr>
            <a:lvl3pPr algn="r" rtl="1">
              <a:defRPr sz="2800">
                <a:cs typeface="B Nazanin" pitchFamily="2" charset="-78"/>
              </a:defRPr>
            </a:lvl3pPr>
            <a:lvl4pPr algn="r" rtl="1">
              <a:defRPr sz="2800">
                <a:cs typeface="B Nazanin" pitchFamily="2" charset="-78"/>
              </a:defRPr>
            </a:lvl4pPr>
            <a:lvl5pPr algn="r" rtl="1">
              <a:defRPr sz="2800">
                <a:cs typeface="B Nazanin" pitchFamily="2" charset="-7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a:extLst>
              <a:ext uri="{FF2B5EF4-FFF2-40B4-BE49-F238E27FC236}">
                <a16:creationId xmlns:a16="http://schemas.microsoft.com/office/drawing/2014/main" id="{D005850C-8F7D-B810-7C50-FE90DE7E11E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73F1DED-53EB-7ACB-91FA-A018DD8C66F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268F33D-150C-A943-94C2-BCFA89455FA3}"/>
              </a:ext>
            </a:extLst>
          </p:cNvPr>
          <p:cNvSpPr>
            <a:spLocks noGrp="1" noChangeArrowheads="1"/>
          </p:cNvSpPr>
          <p:nvPr>
            <p:ph type="sldNum" sz="quarter" idx="12"/>
          </p:nvPr>
        </p:nvSpPr>
        <p:spPr>
          <a:ln/>
        </p:spPr>
        <p:txBody>
          <a:bodyPr/>
          <a:lstStyle>
            <a:lvl1pPr>
              <a:defRPr/>
            </a:lvl1pPr>
          </a:lstStyle>
          <a:p>
            <a:fld id="{ED12AB51-76F6-4E68-AF10-72AD87DDEA64}" type="slidenum">
              <a:rPr lang="en-US" altLang="en-US"/>
              <a:pPr/>
              <a:t>‹#›</a:t>
            </a:fld>
            <a:endParaRPr lang="en-US" altLang="en-US"/>
          </a:p>
        </p:txBody>
      </p:sp>
    </p:spTree>
    <p:extLst>
      <p:ext uri="{BB962C8B-B14F-4D97-AF65-F5344CB8AC3E}">
        <p14:creationId xmlns:p14="http://schemas.microsoft.com/office/powerpoint/2010/main" val="6826541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0144EFD8-1C46-C912-776E-3D71A5C3B04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9C691CA-1E58-17AD-4286-1A9B170BCD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7">
            <a:extLst>
              <a:ext uri="{FF2B5EF4-FFF2-40B4-BE49-F238E27FC236}">
                <a16:creationId xmlns:a16="http://schemas.microsoft.com/office/drawing/2014/main" id="{7D8F12D5-F8B0-6271-458A-04E5927F46A9}"/>
              </a:ext>
            </a:extLst>
          </p:cNvPr>
          <p:cNvSpPr>
            <a:spLocks noGrp="1" noChangeArrowheads="1"/>
          </p:cNvSpPr>
          <p:nvPr>
            <p:ph type="sldNum" sz="quarter" idx="12"/>
          </p:nvPr>
        </p:nvSpPr>
        <p:spPr>
          <a:ln/>
        </p:spPr>
        <p:txBody>
          <a:bodyPr/>
          <a:lstStyle>
            <a:lvl1pPr>
              <a:defRPr/>
            </a:lvl1pPr>
          </a:lstStyle>
          <a:p>
            <a:fld id="{686638FF-BBDE-4966-8742-06DF5B41A8C0}" type="slidenum">
              <a:rPr lang="en-US" altLang="en-US"/>
              <a:pPr/>
              <a:t>‹#›</a:t>
            </a:fld>
            <a:endParaRPr lang="en-US" altLang="en-US"/>
          </a:p>
        </p:txBody>
      </p:sp>
    </p:spTree>
    <p:extLst>
      <p:ext uri="{BB962C8B-B14F-4D97-AF65-F5344CB8AC3E}">
        <p14:creationId xmlns:p14="http://schemas.microsoft.com/office/powerpoint/2010/main" val="42930549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70E0F91F-1405-3C93-1024-9F7C8DAC118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10705AB4-19DC-B607-D092-589E050CF8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82DA4B08-16AE-BB4C-D09A-4981FA052BAF}"/>
              </a:ext>
            </a:extLst>
          </p:cNvPr>
          <p:cNvSpPr>
            <a:spLocks noGrp="1" noChangeArrowheads="1"/>
          </p:cNvSpPr>
          <p:nvPr>
            <p:ph type="sldNum" sz="quarter" idx="12"/>
          </p:nvPr>
        </p:nvSpPr>
        <p:spPr>
          <a:ln/>
        </p:spPr>
        <p:txBody>
          <a:bodyPr/>
          <a:lstStyle>
            <a:lvl1pPr>
              <a:defRPr/>
            </a:lvl1pPr>
          </a:lstStyle>
          <a:p>
            <a:fld id="{CF2A92D3-3D51-4605-A46A-E7EB988A8416}" type="slidenum">
              <a:rPr lang="en-US" altLang="en-US"/>
              <a:pPr/>
              <a:t>‹#›</a:t>
            </a:fld>
            <a:endParaRPr lang="en-US" altLang="en-US"/>
          </a:p>
        </p:txBody>
      </p:sp>
    </p:spTree>
    <p:extLst>
      <p:ext uri="{BB962C8B-B14F-4D97-AF65-F5344CB8AC3E}">
        <p14:creationId xmlns:p14="http://schemas.microsoft.com/office/powerpoint/2010/main" val="6202782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81E56819-EF5F-2112-AE14-C7DDB7B7FF8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C1FB10C-2055-3893-32DA-1A0E13ABBA8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7">
            <a:extLst>
              <a:ext uri="{FF2B5EF4-FFF2-40B4-BE49-F238E27FC236}">
                <a16:creationId xmlns:a16="http://schemas.microsoft.com/office/drawing/2014/main" id="{2822B686-E323-E1F1-0CB2-F96346814F06}"/>
              </a:ext>
            </a:extLst>
          </p:cNvPr>
          <p:cNvSpPr>
            <a:spLocks noGrp="1" noChangeArrowheads="1"/>
          </p:cNvSpPr>
          <p:nvPr>
            <p:ph type="sldNum" sz="quarter" idx="12"/>
          </p:nvPr>
        </p:nvSpPr>
        <p:spPr>
          <a:ln/>
        </p:spPr>
        <p:txBody>
          <a:bodyPr/>
          <a:lstStyle>
            <a:lvl1pPr>
              <a:defRPr/>
            </a:lvl1pPr>
          </a:lstStyle>
          <a:p>
            <a:fld id="{B91A69FD-9690-475E-9ADE-78F132F95101}" type="slidenum">
              <a:rPr lang="en-US" altLang="en-US"/>
              <a:pPr/>
              <a:t>‹#›</a:t>
            </a:fld>
            <a:endParaRPr lang="en-US" altLang="en-US"/>
          </a:p>
        </p:txBody>
      </p:sp>
    </p:spTree>
    <p:extLst>
      <p:ext uri="{BB962C8B-B14F-4D97-AF65-F5344CB8AC3E}">
        <p14:creationId xmlns:p14="http://schemas.microsoft.com/office/powerpoint/2010/main" val="18096871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ight Triangle 1">
            <a:extLst>
              <a:ext uri="{FF2B5EF4-FFF2-40B4-BE49-F238E27FC236}">
                <a16:creationId xmlns:a16="http://schemas.microsoft.com/office/drawing/2014/main" id="{A192409F-0F0E-212C-8C65-0E7EDDB346D0}"/>
              </a:ext>
            </a:extLst>
          </p:cNvPr>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grpSp>
        <p:nvGrpSpPr>
          <p:cNvPr id="3" name="Group 15">
            <a:extLst>
              <a:ext uri="{FF2B5EF4-FFF2-40B4-BE49-F238E27FC236}">
                <a16:creationId xmlns:a16="http://schemas.microsoft.com/office/drawing/2014/main" id="{503E52E8-1015-2BD3-18C8-0313B757AC9C}"/>
              </a:ext>
            </a:extLst>
          </p:cNvPr>
          <p:cNvGrpSpPr>
            <a:grpSpLocks/>
          </p:cNvGrpSpPr>
          <p:nvPr/>
        </p:nvGrpSpPr>
        <p:grpSpPr bwMode="auto">
          <a:xfrm>
            <a:off x="-3175" y="4953000"/>
            <a:ext cx="9147175" cy="1911350"/>
            <a:chOff x="-3765" y="4832896"/>
            <a:chExt cx="9147765" cy="2032192"/>
          </a:xfrm>
        </p:grpSpPr>
        <p:sp>
          <p:nvSpPr>
            <p:cNvPr id="4" name="Freeform 16">
              <a:extLst>
                <a:ext uri="{FF2B5EF4-FFF2-40B4-BE49-F238E27FC236}">
                  <a16:creationId xmlns:a16="http://schemas.microsoft.com/office/drawing/2014/main" id="{CFE01396-30CA-D597-BB7D-0B580C068769}"/>
                </a:ext>
              </a:extLst>
            </p:cNvPr>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a:p>
          </p:txBody>
        </p:sp>
        <p:sp>
          <p:nvSpPr>
            <p:cNvPr id="5" name="Freeform 18">
              <a:extLst>
                <a:ext uri="{FF2B5EF4-FFF2-40B4-BE49-F238E27FC236}">
                  <a16:creationId xmlns:a16="http://schemas.microsoft.com/office/drawing/2014/main" id="{358C5454-F771-6893-AD2A-7F91E2B993C3}"/>
                </a:ext>
              </a:extLst>
            </p:cNvPr>
            <p:cNvSpPr>
              <a:spLocks/>
            </p:cNvSpPr>
            <p:nvPr/>
          </p:nvSpPr>
          <p:spPr bwMode="auto">
            <a:xfrm>
              <a:off x="35926" y="5135025"/>
              <a:ext cx="9108074" cy="838869"/>
            </a:xfrm>
            <a:custGeom>
              <a:avLst/>
              <a:gdLst>
                <a:gd name="T0" fmla="*/ 0 w 5760"/>
                <a:gd name="T1" fmla="*/ 0 h 528"/>
                <a:gd name="T2" fmla="*/ 2147483646 w 5760"/>
                <a:gd name="T3" fmla="*/ 0 h 528"/>
                <a:gd name="T4" fmla="*/ 2147483646 w 5760"/>
                <a:gd name="T5" fmla="*/ 2147483646 h 528"/>
                <a:gd name="T6" fmla="*/ 2147483646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6" name="Freeform 19">
              <a:extLst>
                <a:ext uri="{FF2B5EF4-FFF2-40B4-BE49-F238E27FC236}">
                  <a16:creationId xmlns:a16="http://schemas.microsoft.com/office/drawing/2014/main" id="{CE1DDFB4-F982-0D21-EBB8-1A1E0F757640}"/>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7" name="Straight Connector 6">
              <a:extLst>
                <a:ext uri="{FF2B5EF4-FFF2-40B4-BE49-F238E27FC236}">
                  <a16:creationId xmlns:a16="http://schemas.microsoft.com/office/drawing/2014/main" id="{BB681224-438D-2858-1562-D611F1EF0CE2}"/>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8" name="Date Placeholder 29">
            <a:extLst>
              <a:ext uri="{FF2B5EF4-FFF2-40B4-BE49-F238E27FC236}">
                <a16:creationId xmlns:a16="http://schemas.microsoft.com/office/drawing/2014/main" id="{931C2790-8EA4-BD23-7694-63EBC111A87A}"/>
              </a:ext>
            </a:extLst>
          </p:cNvPr>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0" name="Footer Placeholder 18">
            <a:extLst>
              <a:ext uri="{FF2B5EF4-FFF2-40B4-BE49-F238E27FC236}">
                <a16:creationId xmlns:a16="http://schemas.microsoft.com/office/drawing/2014/main" id="{FC5193E4-BD2B-6D41-6926-0C324B64535B}"/>
              </a:ext>
            </a:extLst>
          </p:cNvPr>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1" name="Slide Number Placeholder 26">
            <a:extLst>
              <a:ext uri="{FF2B5EF4-FFF2-40B4-BE49-F238E27FC236}">
                <a16:creationId xmlns:a16="http://schemas.microsoft.com/office/drawing/2014/main" id="{4971E323-B343-69DC-A761-813B0A24525B}"/>
              </a:ext>
            </a:extLst>
          </p:cNvPr>
          <p:cNvSpPr>
            <a:spLocks noGrp="1"/>
          </p:cNvSpPr>
          <p:nvPr>
            <p:ph type="sldNum" sz="quarter" idx="12"/>
          </p:nvPr>
        </p:nvSpPr>
        <p:spPr/>
        <p:txBody>
          <a:bodyPr/>
          <a:lstStyle>
            <a:lvl1pPr>
              <a:defRPr>
                <a:solidFill>
                  <a:srgbClr val="FFFFFF"/>
                </a:solidFill>
              </a:defRPr>
            </a:lvl1pPr>
          </a:lstStyle>
          <a:p>
            <a:fld id="{61BC417F-20DA-4DE9-81BB-F4B40E0B4798}" type="slidenum">
              <a:rPr lang="en-US" altLang="en-US"/>
              <a:pPr/>
              <a:t>‹#›</a:t>
            </a:fld>
            <a:endParaRPr lang="en-US" altLang="en-US"/>
          </a:p>
        </p:txBody>
      </p:sp>
    </p:spTree>
    <p:extLst>
      <p:ext uri="{BB962C8B-B14F-4D97-AF65-F5344CB8AC3E}">
        <p14:creationId xmlns:p14="http://schemas.microsoft.com/office/powerpoint/2010/main" val="9099264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2" name="Date Placeholder 9">
            <a:extLst>
              <a:ext uri="{FF2B5EF4-FFF2-40B4-BE49-F238E27FC236}">
                <a16:creationId xmlns:a16="http://schemas.microsoft.com/office/drawing/2014/main" id="{71593C0E-485F-3AFC-8C34-E5683CFDB274}"/>
              </a:ext>
            </a:extLst>
          </p:cNvPr>
          <p:cNvSpPr>
            <a:spLocks noGrp="1"/>
          </p:cNvSpPr>
          <p:nvPr>
            <p:ph type="dt" sz="half" idx="10"/>
          </p:nvPr>
        </p:nvSpPr>
        <p:spPr/>
        <p:txBody>
          <a:bodyPr/>
          <a:lstStyle>
            <a:lvl1pPr>
              <a:defRPr/>
            </a:lvl1pPr>
          </a:lstStyle>
          <a:p>
            <a:pPr>
              <a:defRPr/>
            </a:pPr>
            <a:endParaRPr lang="en-US"/>
          </a:p>
        </p:txBody>
      </p:sp>
      <p:sp>
        <p:nvSpPr>
          <p:cNvPr id="4" name="Footer Placeholder 21">
            <a:extLst>
              <a:ext uri="{FF2B5EF4-FFF2-40B4-BE49-F238E27FC236}">
                <a16:creationId xmlns:a16="http://schemas.microsoft.com/office/drawing/2014/main" id="{57FCC0AE-B7CA-7F41-7247-DAE497F4540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7">
            <a:extLst>
              <a:ext uri="{FF2B5EF4-FFF2-40B4-BE49-F238E27FC236}">
                <a16:creationId xmlns:a16="http://schemas.microsoft.com/office/drawing/2014/main" id="{C6D27AC1-3267-2C4F-69B7-7CF666B4F8BF}"/>
              </a:ext>
            </a:extLst>
          </p:cNvPr>
          <p:cNvSpPr>
            <a:spLocks noGrp="1"/>
          </p:cNvSpPr>
          <p:nvPr>
            <p:ph type="sldNum" sz="quarter" idx="12"/>
          </p:nvPr>
        </p:nvSpPr>
        <p:spPr/>
        <p:txBody>
          <a:bodyPr/>
          <a:lstStyle>
            <a:lvl1pPr>
              <a:defRPr/>
            </a:lvl1pPr>
          </a:lstStyle>
          <a:p>
            <a:fld id="{45A50E79-49F3-4E6F-B953-D3DE1BCD5F4B}" type="slidenum">
              <a:rPr lang="en-US" altLang="en-US"/>
              <a:pPr/>
              <a:t>‹#›</a:t>
            </a:fld>
            <a:endParaRPr lang="en-US" altLang="en-US"/>
          </a:p>
        </p:txBody>
      </p:sp>
    </p:spTree>
    <p:extLst>
      <p:ext uri="{BB962C8B-B14F-4D97-AF65-F5344CB8AC3E}">
        <p14:creationId xmlns:p14="http://schemas.microsoft.com/office/powerpoint/2010/main" val="13047159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10">
            <a:extLst>
              <a:ext uri="{FF2B5EF4-FFF2-40B4-BE49-F238E27FC236}">
                <a16:creationId xmlns:a16="http://schemas.microsoft.com/office/drawing/2014/main" id="{0F3ABAFF-0FDB-054D-398C-052E69C7F676}"/>
              </a:ext>
            </a:extLst>
          </p:cNvPr>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5" name="Chevron 15">
            <a:extLst>
              <a:ext uri="{FF2B5EF4-FFF2-40B4-BE49-F238E27FC236}">
                <a16:creationId xmlns:a16="http://schemas.microsoft.com/office/drawing/2014/main" id="{6DF56E61-4F70-E445-529B-C374632A2F95}"/>
              </a:ext>
            </a:extLst>
          </p:cNvPr>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a:extLst>
              <a:ext uri="{FF2B5EF4-FFF2-40B4-BE49-F238E27FC236}">
                <a16:creationId xmlns:a16="http://schemas.microsoft.com/office/drawing/2014/main" id="{0A771BEB-4488-6BD0-8CD1-1E13DE76A05A}"/>
              </a:ext>
            </a:extLst>
          </p:cNvPr>
          <p:cNvSpPr>
            <a:spLocks noGrp="1"/>
          </p:cNvSpPr>
          <p:nvPr>
            <p:ph type="dt" sz="half" idx="10"/>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6994707D-BE94-321C-3913-0CA70B01E8F5}"/>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7904E7DB-3D22-911E-E423-5CE1B27986E8}"/>
              </a:ext>
            </a:extLst>
          </p:cNvPr>
          <p:cNvSpPr>
            <a:spLocks noGrp="1"/>
          </p:cNvSpPr>
          <p:nvPr>
            <p:ph type="sldNum" sz="quarter" idx="12"/>
          </p:nvPr>
        </p:nvSpPr>
        <p:spPr/>
        <p:txBody>
          <a:bodyPr/>
          <a:lstStyle>
            <a:lvl1pPr>
              <a:defRPr/>
            </a:lvl1pPr>
          </a:lstStyle>
          <a:p>
            <a:fld id="{745AB7BB-DA42-4BBA-BF0D-B9C886102828}" type="slidenum">
              <a:rPr lang="en-US" altLang="en-US"/>
              <a:pPr/>
              <a:t>‹#›</a:t>
            </a:fld>
            <a:endParaRPr lang="en-US" altLang="en-US"/>
          </a:p>
        </p:txBody>
      </p:sp>
    </p:spTree>
    <p:extLst>
      <p:ext uri="{BB962C8B-B14F-4D97-AF65-F5344CB8AC3E}">
        <p14:creationId xmlns:p14="http://schemas.microsoft.com/office/powerpoint/2010/main" val="1178129778"/>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2" name="Date Placeholder 4">
            <a:extLst>
              <a:ext uri="{FF2B5EF4-FFF2-40B4-BE49-F238E27FC236}">
                <a16:creationId xmlns:a16="http://schemas.microsoft.com/office/drawing/2014/main" id="{EAD420F0-A39E-0BB4-BBC2-2AB76ED75780}"/>
              </a:ext>
            </a:extLst>
          </p:cNvPr>
          <p:cNvSpPr>
            <a:spLocks noGrp="1"/>
          </p:cNvSpPr>
          <p:nvPr>
            <p:ph type="dt" sz="half" idx="10"/>
          </p:nvPr>
        </p:nvSpPr>
        <p:spPr/>
        <p:txBody>
          <a:bodyPr/>
          <a:lstStyle>
            <a:lvl1pPr>
              <a:defRPr/>
            </a:lvl1pPr>
          </a:lstStyle>
          <a:p>
            <a:pPr>
              <a:defRPr/>
            </a:pPr>
            <a:endParaRPr lang="en-US"/>
          </a:p>
        </p:txBody>
      </p:sp>
      <p:sp>
        <p:nvSpPr>
          <p:cNvPr id="5" name="Footer Placeholder 5">
            <a:extLst>
              <a:ext uri="{FF2B5EF4-FFF2-40B4-BE49-F238E27FC236}">
                <a16:creationId xmlns:a16="http://schemas.microsoft.com/office/drawing/2014/main" id="{289DE383-3913-8FA9-3E28-8E8559DEE6F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6">
            <a:extLst>
              <a:ext uri="{FF2B5EF4-FFF2-40B4-BE49-F238E27FC236}">
                <a16:creationId xmlns:a16="http://schemas.microsoft.com/office/drawing/2014/main" id="{8FA430B1-9DAD-0A7C-D1CB-DCBEFB9C5448}"/>
              </a:ext>
            </a:extLst>
          </p:cNvPr>
          <p:cNvSpPr>
            <a:spLocks noGrp="1"/>
          </p:cNvSpPr>
          <p:nvPr>
            <p:ph type="sldNum" sz="quarter" idx="12"/>
          </p:nvPr>
        </p:nvSpPr>
        <p:spPr/>
        <p:txBody>
          <a:bodyPr/>
          <a:lstStyle>
            <a:lvl1pPr>
              <a:defRPr/>
            </a:lvl1pPr>
          </a:lstStyle>
          <a:p>
            <a:fld id="{AE0E7B04-9151-4892-9C85-9728DEF88EF6}" type="slidenum">
              <a:rPr lang="en-US" altLang="en-US"/>
              <a:pPr/>
              <a:t>‹#›</a:t>
            </a:fld>
            <a:endParaRPr lang="en-US" altLang="en-US"/>
          </a:p>
        </p:txBody>
      </p:sp>
    </p:spTree>
    <p:extLst>
      <p:ext uri="{BB962C8B-B14F-4D97-AF65-F5344CB8AC3E}">
        <p14:creationId xmlns:p14="http://schemas.microsoft.com/office/powerpoint/2010/main" val="1537212297"/>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CE5F90-3D0A-EC3B-D2A0-CE9CD6D74211}"/>
              </a:ext>
            </a:extLst>
          </p:cNvPr>
          <p:cNvSpPr>
            <a:spLocks noGrp="1"/>
          </p:cNvSpPr>
          <p:nvPr>
            <p:ph type="dt" sz="half" idx="10"/>
          </p:nvPr>
        </p:nvSpPr>
        <p:spPr/>
        <p:txBody>
          <a:bodyPr/>
          <a:lstStyle>
            <a:lvl1pPr>
              <a:defRPr/>
            </a:lvl1pPr>
          </a:lstStyle>
          <a:p>
            <a:pPr>
              <a:defRPr/>
            </a:pPr>
            <a:endParaRPr lang="en-US"/>
          </a:p>
        </p:txBody>
      </p:sp>
      <p:sp>
        <p:nvSpPr>
          <p:cNvPr id="8" name="Footer Placeholder 7">
            <a:extLst>
              <a:ext uri="{FF2B5EF4-FFF2-40B4-BE49-F238E27FC236}">
                <a16:creationId xmlns:a16="http://schemas.microsoft.com/office/drawing/2014/main" id="{DF9D1E5D-1889-9CCC-2B5F-4C02B887D62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4FC4D64D-2087-5831-F84A-47C2940F2DEB}"/>
              </a:ext>
            </a:extLst>
          </p:cNvPr>
          <p:cNvSpPr>
            <a:spLocks noGrp="1"/>
          </p:cNvSpPr>
          <p:nvPr>
            <p:ph type="sldNum" sz="quarter" idx="12"/>
          </p:nvPr>
        </p:nvSpPr>
        <p:spPr/>
        <p:txBody>
          <a:bodyPr/>
          <a:lstStyle>
            <a:lvl1pPr>
              <a:defRPr/>
            </a:lvl1pPr>
          </a:lstStyle>
          <a:p>
            <a:fld id="{B2BB6EBD-CF28-4C77-91BD-E583EC749994}" type="slidenum">
              <a:rPr lang="en-US" altLang="en-US"/>
              <a:pPr/>
              <a:t>‹#›</a:t>
            </a:fld>
            <a:endParaRPr lang="en-US" altLang="en-US"/>
          </a:p>
        </p:txBody>
      </p:sp>
    </p:spTree>
    <p:extLst>
      <p:ext uri="{BB962C8B-B14F-4D97-AF65-F5344CB8AC3E}">
        <p14:creationId xmlns:p14="http://schemas.microsoft.com/office/powerpoint/2010/main" val="3315120584"/>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2" name="Date Placeholder 2">
            <a:extLst>
              <a:ext uri="{FF2B5EF4-FFF2-40B4-BE49-F238E27FC236}">
                <a16:creationId xmlns:a16="http://schemas.microsoft.com/office/drawing/2014/main" id="{366EEE8B-AFAC-41F6-79FA-A03B13F6360F}"/>
              </a:ext>
            </a:extLst>
          </p:cNvPr>
          <p:cNvSpPr>
            <a:spLocks noGrp="1"/>
          </p:cNvSpPr>
          <p:nvPr>
            <p:ph type="dt" sz="half" idx="10"/>
          </p:nvPr>
        </p:nvSpPr>
        <p:spPr/>
        <p:txBody>
          <a:bodyPr/>
          <a:lstStyle>
            <a:lvl1pPr>
              <a:defRPr/>
            </a:lvl1pPr>
          </a:lstStyle>
          <a:p>
            <a:pPr>
              <a:defRPr/>
            </a:pPr>
            <a:endParaRPr lang="en-US"/>
          </a:p>
        </p:txBody>
      </p:sp>
      <p:sp>
        <p:nvSpPr>
          <p:cNvPr id="3" name="Footer Placeholder 3">
            <a:extLst>
              <a:ext uri="{FF2B5EF4-FFF2-40B4-BE49-F238E27FC236}">
                <a16:creationId xmlns:a16="http://schemas.microsoft.com/office/drawing/2014/main" id="{A6621693-3B4E-9605-56B2-F2F8793CDE4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4EB4C926-A05C-813A-2240-F04CF3A59BBB}"/>
              </a:ext>
            </a:extLst>
          </p:cNvPr>
          <p:cNvSpPr>
            <a:spLocks noGrp="1"/>
          </p:cNvSpPr>
          <p:nvPr>
            <p:ph type="sldNum" sz="quarter" idx="12"/>
          </p:nvPr>
        </p:nvSpPr>
        <p:spPr/>
        <p:txBody>
          <a:bodyPr/>
          <a:lstStyle>
            <a:lvl1pPr>
              <a:defRPr/>
            </a:lvl1pPr>
          </a:lstStyle>
          <a:p>
            <a:fld id="{DD20264D-2501-43A2-B889-19B50136DC4F}" type="slidenum">
              <a:rPr lang="en-US" altLang="en-US"/>
              <a:pPr/>
              <a:t>‹#›</a:t>
            </a:fld>
            <a:endParaRPr lang="en-US" altLang="en-US"/>
          </a:p>
        </p:txBody>
      </p:sp>
    </p:spTree>
    <p:extLst>
      <p:ext uri="{BB962C8B-B14F-4D97-AF65-F5344CB8AC3E}">
        <p14:creationId xmlns:p14="http://schemas.microsoft.com/office/powerpoint/2010/main" val="634369284"/>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2CDBACC8-B8F1-3778-03AA-C097CFC42B12}"/>
              </a:ext>
            </a:extLst>
          </p:cNvPr>
          <p:cNvSpPr>
            <a:spLocks noGrp="1"/>
          </p:cNvSpPr>
          <p:nvPr>
            <p:ph type="dt" sz="half" idx="10"/>
          </p:nvPr>
        </p:nvSpPr>
        <p:spPr/>
        <p:txBody>
          <a:bodyPr/>
          <a:lstStyle>
            <a:lvl1pPr>
              <a:defRPr/>
            </a:lvl1pPr>
          </a:lstStyle>
          <a:p>
            <a:pPr>
              <a:defRPr/>
            </a:pPr>
            <a:endParaRPr lang="en-US"/>
          </a:p>
        </p:txBody>
      </p:sp>
      <p:sp>
        <p:nvSpPr>
          <p:cNvPr id="3" name="Footer Placeholder 21">
            <a:extLst>
              <a:ext uri="{FF2B5EF4-FFF2-40B4-BE49-F238E27FC236}">
                <a16:creationId xmlns:a16="http://schemas.microsoft.com/office/drawing/2014/main" id="{F6870124-9FDD-2B42-66E3-99CF140A4A8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id="{89950590-6D39-F5DD-33B2-DC1A02F0E039}"/>
              </a:ext>
            </a:extLst>
          </p:cNvPr>
          <p:cNvSpPr>
            <a:spLocks noGrp="1"/>
          </p:cNvSpPr>
          <p:nvPr>
            <p:ph type="sldNum" sz="quarter" idx="12"/>
          </p:nvPr>
        </p:nvSpPr>
        <p:spPr/>
        <p:txBody>
          <a:bodyPr/>
          <a:lstStyle>
            <a:lvl1pPr>
              <a:defRPr/>
            </a:lvl1pPr>
          </a:lstStyle>
          <a:p>
            <a:fld id="{3AA53F41-1F5C-423F-AA37-3E3FA6530159}" type="slidenum">
              <a:rPr lang="en-US" altLang="en-US"/>
              <a:pPr/>
              <a:t>‹#›</a:t>
            </a:fld>
            <a:endParaRPr lang="en-US" altLang="en-US"/>
          </a:p>
        </p:txBody>
      </p:sp>
    </p:spTree>
    <p:extLst>
      <p:ext uri="{BB962C8B-B14F-4D97-AF65-F5344CB8AC3E}">
        <p14:creationId xmlns:p14="http://schemas.microsoft.com/office/powerpoint/2010/main" val="920186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2909ACA-0DA5-F9FF-52F2-9035244965D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341227E-CB41-F6D8-B6F1-4B8BDE47278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DD99BA1-5353-6A4F-F80D-EEBBDF31F785}"/>
              </a:ext>
            </a:extLst>
          </p:cNvPr>
          <p:cNvSpPr>
            <a:spLocks noGrp="1" noChangeArrowheads="1"/>
          </p:cNvSpPr>
          <p:nvPr>
            <p:ph type="sldNum" sz="quarter" idx="12"/>
          </p:nvPr>
        </p:nvSpPr>
        <p:spPr>
          <a:ln/>
        </p:spPr>
        <p:txBody>
          <a:bodyPr/>
          <a:lstStyle>
            <a:lvl1pPr>
              <a:defRPr/>
            </a:lvl1pPr>
          </a:lstStyle>
          <a:p>
            <a:fld id="{A5E37C30-A33B-407F-A6F6-1BC5504CCF65}" type="slidenum">
              <a:rPr lang="en-US" altLang="en-US"/>
              <a:pPr/>
              <a:t>‹#›</a:t>
            </a:fld>
            <a:endParaRPr lang="en-US" altLang="en-US"/>
          </a:p>
        </p:txBody>
      </p:sp>
    </p:spTree>
    <p:extLst>
      <p:ext uri="{BB962C8B-B14F-4D97-AF65-F5344CB8AC3E}">
        <p14:creationId xmlns:p14="http://schemas.microsoft.com/office/powerpoint/2010/main" val="31142559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0A68A7-3549-A62D-548D-AEAED37CFC1B}"/>
              </a:ext>
            </a:extLst>
          </p:cNvPr>
          <p:cNvSpPr>
            <a:spLocks noGrp="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AD9EBB9E-C224-646A-2421-405EF8744C8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4753CBFB-FA74-80FE-AA5C-E0425CADC0FB}"/>
              </a:ext>
            </a:extLst>
          </p:cNvPr>
          <p:cNvSpPr>
            <a:spLocks noGrp="1"/>
          </p:cNvSpPr>
          <p:nvPr>
            <p:ph type="sldNum" sz="quarter" idx="12"/>
          </p:nvPr>
        </p:nvSpPr>
        <p:spPr/>
        <p:txBody>
          <a:bodyPr/>
          <a:lstStyle>
            <a:lvl1pPr>
              <a:defRPr/>
            </a:lvl1pPr>
          </a:lstStyle>
          <a:p>
            <a:fld id="{9F14317E-A295-4DFC-96FF-42BCDBBF5E0D}" type="slidenum">
              <a:rPr lang="en-US" altLang="en-US"/>
              <a:pPr/>
              <a:t>‹#›</a:t>
            </a:fld>
            <a:endParaRPr lang="en-US" altLang="en-US"/>
          </a:p>
        </p:txBody>
      </p:sp>
    </p:spTree>
    <p:extLst>
      <p:ext uri="{BB962C8B-B14F-4D97-AF65-F5344CB8AC3E}">
        <p14:creationId xmlns:p14="http://schemas.microsoft.com/office/powerpoint/2010/main" val="4166205501"/>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10">
            <a:extLst>
              <a:ext uri="{FF2B5EF4-FFF2-40B4-BE49-F238E27FC236}">
                <a16:creationId xmlns:a16="http://schemas.microsoft.com/office/drawing/2014/main" id="{3518DA33-2037-E9BE-2508-419BAFDF170B}"/>
              </a:ext>
            </a:extLst>
          </p:cNvPr>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a:p>
        </p:txBody>
      </p:sp>
      <p:sp>
        <p:nvSpPr>
          <p:cNvPr id="6" name="Freeform 15">
            <a:extLst>
              <a:ext uri="{FF2B5EF4-FFF2-40B4-BE49-F238E27FC236}">
                <a16:creationId xmlns:a16="http://schemas.microsoft.com/office/drawing/2014/main" id="{23D56E0F-BB9B-9438-C34A-EE99CC31FED8}"/>
              </a:ext>
            </a:extLst>
          </p:cNvPr>
          <p:cNvSpPr>
            <a:spLocks/>
          </p:cNvSpPr>
          <p:nvPr/>
        </p:nvSpPr>
        <p:spPr bwMode="auto">
          <a:xfrm>
            <a:off x="485775" y="5938838"/>
            <a:ext cx="3690938"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a:extLst>
              <a:ext uri="{FF2B5EF4-FFF2-40B4-BE49-F238E27FC236}">
                <a16:creationId xmlns:a16="http://schemas.microsoft.com/office/drawing/2014/main" id="{04F89BA4-81C0-BBAD-BFDA-1ABB4A5AE664}"/>
              </a:ext>
            </a:extLst>
          </p:cNvPr>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8" name="Straight Connector 7">
            <a:extLst>
              <a:ext uri="{FF2B5EF4-FFF2-40B4-BE49-F238E27FC236}">
                <a16:creationId xmlns:a16="http://schemas.microsoft.com/office/drawing/2014/main" id="{A8D0B229-DC98-CBB4-D89C-D0BBC180055B}"/>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9">
            <a:extLst>
              <a:ext uri="{FF2B5EF4-FFF2-40B4-BE49-F238E27FC236}">
                <a16:creationId xmlns:a16="http://schemas.microsoft.com/office/drawing/2014/main" id="{CF5F9635-4742-BCD2-C15A-37E234E53CE9}"/>
              </a:ext>
            </a:extLst>
          </p:cNvPr>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10" name="Chevron 20">
            <a:extLst>
              <a:ext uri="{FF2B5EF4-FFF2-40B4-BE49-F238E27FC236}">
                <a16:creationId xmlns:a16="http://schemas.microsoft.com/office/drawing/2014/main" id="{F0F4418F-FE51-F9B2-0717-831F906B4253}"/>
              </a:ext>
            </a:extLst>
          </p:cNvPr>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hangingPunct="1">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a:extLst>
              <a:ext uri="{FF2B5EF4-FFF2-40B4-BE49-F238E27FC236}">
                <a16:creationId xmlns:a16="http://schemas.microsoft.com/office/drawing/2014/main" id="{8EB7FFD7-288A-4314-F8A9-787F64236C95}"/>
              </a:ext>
            </a:extLst>
          </p:cNvPr>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a:extLst>
              <a:ext uri="{FF2B5EF4-FFF2-40B4-BE49-F238E27FC236}">
                <a16:creationId xmlns:a16="http://schemas.microsoft.com/office/drawing/2014/main" id="{EDD4F462-74A5-89A9-97EE-4C2C784DE947}"/>
              </a:ext>
            </a:extLst>
          </p:cNvPr>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a:extLst>
              <a:ext uri="{FF2B5EF4-FFF2-40B4-BE49-F238E27FC236}">
                <a16:creationId xmlns:a16="http://schemas.microsoft.com/office/drawing/2014/main" id="{2D5ABB49-81AC-FF51-0DF5-BAF837D940AD}"/>
              </a:ext>
            </a:extLst>
          </p:cNvPr>
          <p:cNvSpPr>
            <a:spLocks noGrp="1"/>
          </p:cNvSpPr>
          <p:nvPr>
            <p:ph type="sldNum" sz="quarter" idx="12"/>
          </p:nvPr>
        </p:nvSpPr>
        <p:spPr/>
        <p:txBody>
          <a:bodyPr/>
          <a:lstStyle>
            <a:lvl1pPr>
              <a:defRPr/>
            </a:lvl1pPr>
          </a:lstStyle>
          <a:p>
            <a:fld id="{6A6827C3-75B6-4FBE-8E67-4DB75DC1C104}" type="slidenum">
              <a:rPr lang="en-US" altLang="en-US"/>
              <a:pPr/>
              <a:t>‹#›</a:t>
            </a:fld>
            <a:endParaRPr lang="en-US" altLang="en-US"/>
          </a:p>
        </p:txBody>
      </p:sp>
    </p:spTree>
    <p:extLst>
      <p:ext uri="{BB962C8B-B14F-4D97-AF65-F5344CB8AC3E}">
        <p14:creationId xmlns:p14="http://schemas.microsoft.com/office/powerpoint/2010/main" val="455062124"/>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75741B1E-9364-E59D-8328-285DFB43D2F2}"/>
              </a:ext>
            </a:extLst>
          </p:cNvPr>
          <p:cNvSpPr>
            <a:spLocks noGrp="1"/>
          </p:cNvSpPr>
          <p:nvPr>
            <p:ph type="dt" sz="half" idx="10"/>
          </p:nvPr>
        </p:nvSpPr>
        <p:spPr/>
        <p:txBody>
          <a:bodyPr/>
          <a:lstStyle>
            <a:lvl1pPr>
              <a:defRPr/>
            </a:lvl1pPr>
          </a:lstStyle>
          <a:p>
            <a:pPr>
              <a:defRPr/>
            </a:pPr>
            <a:endParaRPr lang="en-US"/>
          </a:p>
        </p:txBody>
      </p:sp>
      <p:sp>
        <p:nvSpPr>
          <p:cNvPr id="5" name="Footer Placeholder 21">
            <a:extLst>
              <a:ext uri="{FF2B5EF4-FFF2-40B4-BE49-F238E27FC236}">
                <a16:creationId xmlns:a16="http://schemas.microsoft.com/office/drawing/2014/main" id="{B28BD78C-E070-492F-DC7B-24A66A10BA0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ADC5CA1E-4650-D96D-E106-A867CB21E1A7}"/>
              </a:ext>
            </a:extLst>
          </p:cNvPr>
          <p:cNvSpPr>
            <a:spLocks noGrp="1"/>
          </p:cNvSpPr>
          <p:nvPr>
            <p:ph type="sldNum" sz="quarter" idx="12"/>
          </p:nvPr>
        </p:nvSpPr>
        <p:spPr/>
        <p:txBody>
          <a:bodyPr/>
          <a:lstStyle>
            <a:lvl1pPr>
              <a:defRPr/>
            </a:lvl1pPr>
          </a:lstStyle>
          <a:p>
            <a:fld id="{8D9D0FC1-C404-42B3-BD48-11985A1EB197}" type="slidenum">
              <a:rPr lang="en-US" altLang="en-US"/>
              <a:pPr/>
              <a:t>‹#›</a:t>
            </a:fld>
            <a:endParaRPr lang="en-US" altLang="en-US"/>
          </a:p>
        </p:txBody>
      </p:sp>
    </p:spTree>
    <p:extLst>
      <p:ext uri="{BB962C8B-B14F-4D97-AF65-F5344CB8AC3E}">
        <p14:creationId xmlns:p14="http://schemas.microsoft.com/office/powerpoint/2010/main" val="26127668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6B845353-B203-CC62-A349-76A8DAA41566}"/>
              </a:ext>
            </a:extLst>
          </p:cNvPr>
          <p:cNvSpPr>
            <a:spLocks noGrp="1"/>
          </p:cNvSpPr>
          <p:nvPr>
            <p:ph type="dt" sz="half" idx="10"/>
          </p:nvPr>
        </p:nvSpPr>
        <p:spPr/>
        <p:txBody>
          <a:bodyPr/>
          <a:lstStyle>
            <a:lvl1pPr>
              <a:defRPr/>
            </a:lvl1pPr>
          </a:lstStyle>
          <a:p>
            <a:pPr>
              <a:defRPr/>
            </a:pPr>
            <a:endParaRPr lang="en-US"/>
          </a:p>
        </p:txBody>
      </p:sp>
      <p:sp>
        <p:nvSpPr>
          <p:cNvPr id="5" name="Footer Placeholder 21">
            <a:extLst>
              <a:ext uri="{FF2B5EF4-FFF2-40B4-BE49-F238E27FC236}">
                <a16:creationId xmlns:a16="http://schemas.microsoft.com/office/drawing/2014/main" id="{9A82BD71-2AF0-26F8-1C87-37C53402A73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0A18A362-48F2-092C-6F6B-5C4232385F23}"/>
              </a:ext>
            </a:extLst>
          </p:cNvPr>
          <p:cNvSpPr>
            <a:spLocks noGrp="1"/>
          </p:cNvSpPr>
          <p:nvPr>
            <p:ph type="sldNum" sz="quarter" idx="12"/>
          </p:nvPr>
        </p:nvSpPr>
        <p:spPr/>
        <p:txBody>
          <a:bodyPr/>
          <a:lstStyle>
            <a:lvl1pPr>
              <a:defRPr/>
            </a:lvl1pPr>
          </a:lstStyle>
          <a:p>
            <a:fld id="{9FDE06D3-DB15-4C8D-8DEF-D990AC76739D}" type="slidenum">
              <a:rPr lang="en-US" altLang="en-US"/>
              <a:pPr/>
              <a:t>‹#›</a:t>
            </a:fld>
            <a:endParaRPr lang="en-US" altLang="en-US"/>
          </a:p>
        </p:txBody>
      </p:sp>
    </p:spTree>
    <p:extLst>
      <p:ext uri="{BB962C8B-B14F-4D97-AF65-F5344CB8AC3E}">
        <p14:creationId xmlns:p14="http://schemas.microsoft.com/office/powerpoint/2010/main" val="419851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5D8A8A7F-603F-CB25-DF87-A6B6B77D733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5699AC9-50D7-AEC7-B4CB-16179336849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6286A25-61D2-20D8-330E-42DFC3957AD4}"/>
              </a:ext>
            </a:extLst>
          </p:cNvPr>
          <p:cNvSpPr>
            <a:spLocks noGrp="1" noChangeArrowheads="1"/>
          </p:cNvSpPr>
          <p:nvPr>
            <p:ph type="sldNum" sz="quarter" idx="12"/>
          </p:nvPr>
        </p:nvSpPr>
        <p:spPr>
          <a:ln/>
        </p:spPr>
        <p:txBody>
          <a:bodyPr/>
          <a:lstStyle>
            <a:lvl1pPr>
              <a:defRPr/>
            </a:lvl1pPr>
          </a:lstStyle>
          <a:p>
            <a:fld id="{9A593572-D99F-40C9-BE96-469442CFA41C}" type="slidenum">
              <a:rPr lang="en-US" altLang="en-US"/>
              <a:pPr/>
              <a:t>‹#›</a:t>
            </a:fld>
            <a:endParaRPr lang="en-US" altLang="en-US"/>
          </a:p>
        </p:txBody>
      </p:sp>
    </p:spTree>
    <p:extLst>
      <p:ext uri="{BB962C8B-B14F-4D97-AF65-F5344CB8AC3E}">
        <p14:creationId xmlns:p14="http://schemas.microsoft.com/office/powerpoint/2010/main" val="828716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0A51BCC-4268-33B2-5FA6-8511BC1E5AE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FE04F3FB-1660-A3EE-000D-AEEB4611B9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38C0CCF8-1900-E4BF-EE14-D14BFFCE9B4A}"/>
              </a:ext>
            </a:extLst>
          </p:cNvPr>
          <p:cNvSpPr>
            <a:spLocks noGrp="1" noChangeArrowheads="1"/>
          </p:cNvSpPr>
          <p:nvPr>
            <p:ph type="sldNum" sz="quarter" idx="12"/>
          </p:nvPr>
        </p:nvSpPr>
        <p:spPr>
          <a:ln/>
        </p:spPr>
        <p:txBody>
          <a:bodyPr/>
          <a:lstStyle>
            <a:lvl1pPr>
              <a:defRPr/>
            </a:lvl1pPr>
          </a:lstStyle>
          <a:p>
            <a:fld id="{B340D3B4-9013-4A56-80E6-AFD74BE7942F}" type="slidenum">
              <a:rPr lang="en-US" altLang="en-US"/>
              <a:pPr/>
              <a:t>‹#›</a:t>
            </a:fld>
            <a:endParaRPr lang="en-US" altLang="en-US"/>
          </a:p>
        </p:txBody>
      </p:sp>
    </p:spTree>
    <p:extLst>
      <p:ext uri="{BB962C8B-B14F-4D97-AF65-F5344CB8AC3E}">
        <p14:creationId xmlns:p14="http://schemas.microsoft.com/office/powerpoint/2010/main" val="3773420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A92ED4C-C476-61CD-CBB9-20555786213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A1CFB05-F1DF-7A58-6483-A74CD42750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762EE64-0EB8-2231-15AF-0BD2446CD640}"/>
              </a:ext>
            </a:extLst>
          </p:cNvPr>
          <p:cNvSpPr>
            <a:spLocks noGrp="1" noChangeArrowheads="1"/>
          </p:cNvSpPr>
          <p:nvPr>
            <p:ph type="sldNum" sz="quarter" idx="12"/>
          </p:nvPr>
        </p:nvSpPr>
        <p:spPr>
          <a:ln/>
        </p:spPr>
        <p:txBody>
          <a:bodyPr/>
          <a:lstStyle>
            <a:lvl1pPr>
              <a:defRPr/>
            </a:lvl1pPr>
          </a:lstStyle>
          <a:p>
            <a:fld id="{548E542F-1008-4D6C-99A7-023CAE22401D}" type="slidenum">
              <a:rPr lang="en-US" altLang="en-US"/>
              <a:pPr/>
              <a:t>‹#›</a:t>
            </a:fld>
            <a:endParaRPr lang="en-US" altLang="en-US"/>
          </a:p>
        </p:txBody>
      </p:sp>
    </p:spTree>
    <p:extLst>
      <p:ext uri="{BB962C8B-B14F-4D97-AF65-F5344CB8AC3E}">
        <p14:creationId xmlns:p14="http://schemas.microsoft.com/office/powerpoint/2010/main" val="646448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38D7446-6868-37C6-D8D6-48F6A1652C0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5A6609CD-4040-3632-B021-23705F54E15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84705757-9B56-9AEA-D177-C024E14393CC}"/>
              </a:ext>
            </a:extLst>
          </p:cNvPr>
          <p:cNvSpPr>
            <a:spLocks noGrp="1" noChangeArrowheads="1"/>
          </p:cNvSpPr>
          <p:nvPr>
            <p:ph type="sldNum" sz="quarter" idx="12"/>
          </p:nvPr>
        </p:nvSpPr>
        <p:spPr>
          <a:ln/>
        </p:spPr>
        <p:txBody>
          <a:bodyPr/>
          <a:lstStyle>
            <a:lvl1pPr>
              <a:defRPr/>
            </a:lvl1pPr>
          </a:lstStyle>
          <a:p>
            <a:fld id="{034728F3-2B08-45A4-893F-39583A40F513}" type="slidenum">
              <a:rPr lang="en-US" altLang="en-US"/>
              <a:pPr/>
              <a:t>‹#›</a:t>
            </a:fld>
            <a:endParaRPr lang="en-US" altLang="en-US"/>
          </a:p>
        </p:txBody>
      </p:sp>
    </p:spTree>
    <p:extLst>
      <p:ext uri="{BB962C8B-B14F-4D97-AF65-F5344CB8AC3E}">
        <p14:creationId xmlns:p14="http://schemas.microsoft.com/office/powerpoint/2010/main" val="2698951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8F14615-EE87-3828-48A0-D5F90267F57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D1E1D04-1909-A068-27F4-29BBE4E6BB7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19C09B7-2221-E6E1-5C52-7D07E5840460}"/>
              </a:ext>
            </a:extLst>
          </p:cNvPr>
          <p:cNvSpPr>
            <a:spLocks noGrp="1" noChangeArrowheads="1"/>
          </p:cNvSpPr>
          <p:nvPr>
            <p:ph type="sldNum" sz="quarter" idx="12"/>
          </p:nvPr>
        </p:nvSpPr>
        <p:spPr>
          <a:ln/>
        </p:spPr>
        <p:txBody>
          <a:bodyPr/>
          <a:lstStyle>
            <a:lvl1pPr>
              <a:defRPr/>
            </a:lvl1pPr>
          </a:lstStyle>
          <a:p>
            <a:fld id="{86C46099-79E6-4A75-A0B6-886C313E1F73}" type="slidenum">
              <a:rPr lang="en-US" altLang="en-US"/>
              <a:pPr/>
              <a:t>‹#›</a:t>
            </a:fld>
            <a:endParaRPr lang="en-US" altLang="en-US"/>
          </a:p>
        </p:txBody>
      </p:sp>
    </p:spTree>
    <p:extLst>
      <p:ext uri="{BB962C8B-B14F-4D97-AF65-F5344CB8AC3E}">
        <p14:creationId xmlns:p14="http://schemas.microsoft.com/office/powerpoint/2010/main" val="2540282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5238EAF-D43E-2AF7-39D6-63546BC3397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830B8EC-77D5-D5CA-4D0D-C09242E1AE8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3C6F562-8964-99E3-CA3E-DE24C7664824}"/>
              </a:ext>
            </a:extLst>
          </p:cNvPr>
          <p:cNvSpPr>
            <a:spLocks noGrp="1" noChangeArrowheads="1"/>
          </p:cNvSpPr>
          <p:nvPr>
            <p:ph type="sldNum" sz="quarter" idx="12"/>
          </p:nvPr>
        </p:nvSpPr>
        <p:spPr>
          <a:ln/>
        </p:spPr>
        <p:txBody>
          <a:bodyPr/>
          <a:lstStyle>
            <a:lvl1pPr>
              <a:defRPr/>
            </a:lvl1pPr>
          </a:lstStyle>
          <a:p>
            <a:fld id="{8D37EA12-FB19-45A8-9F23-D5B704BDAF9B}" type="slidenum">
              <a:rPr lang="en-US" altLang="en-US"/>
              <a:pPr/>
              <a:t>‹#›</a:t>
            </a:fld>
            <a:endParaRPr lang="en-US" altLang="en-US"/>
          </a:p>
        </p:txBody>
      </p:sp>
    </p:spTree>
    <p:extLst>
      <p:ext uri="{BB962C8B-B14F-4D97-AF65-F5344CB8AC3E}">
        <p14:creationId xmlns:p14="http://schemas.microsoft.com/office/powerpoint/2010/main" val="675886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3.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467A605-453C-A507-53EC-D3BBC745C330}"/>
              </a:ext>
            </a:extLst>
          </p:cNvPr>
          <p:cNvSpPr>
            <a:spLocks noGrp="1" noChangeArrowheads="1"/>
          </p:cNvSpPr>
          <p:nvPr>
            <p:ph type="title"/>
            <p:custDataLst>
              <p:tags r:id="rId13"/>
            </p:custDataLst>
          </p:nvPr>
        </p:nvSpPr>
        <p:spPr bwMode="auto">
          <a:xfrm>
            <a:off x="2703513" y="274638"/>
            <a:ext cx="63166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8FA3910-9F09-456D-84D7-D7C010193026}"/>
              </a:ext>
            </a:extLst>
          </p:cNvPr>
          <p:cNvSpPr>
            <a:spLocks noGrp="1" noChangeArrowheads="1"/>
          </p:cNvSpPr>
          <p:nvPr>
            <p:ph type="body" idx="1"/>
            <p:custDataLst>
              <p:tags r:id="rId14"/>
            </p:custDataLst>
          </p:nvPr>
        </p:nvSpPr>
        <p:spPr bwMode="auto">
          <a:xfrm>
            <a:off x="2693988" y="1600200"/>
            <a:ext cx="63261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BEDF905-F4EB-8E4D-BAA9-40F5AC3D07B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16D280A2-F193-B5DA-5E22-08FA58168E13}"/>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3B5759E4-1FCA-5A28-EB86-9C2CA4EF1EC1}"/>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6D9BBDDD-F758-478D-B637-77CD1D530B05}"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4417" r:id="rId1"/>
    <p:sldLayoutId id="2147484418" r:id="rId2"/>
    <p:sldLayoutId id="2147484419" r:id="rId3"/>
    <p:sldLayoutId id="2147484420" r:id="rId4"/>
    <p:sldLayoutId id="2147484421" r:id="rId5"/>
    <p:sldLayoutId id="2147484422" r:id="rId6"/>
    <p:sldLayoutId id="2147484423" r:id="rId7"/>
    <p:sldLayoutId id="2147484424" r:id="rId8"/>
    <p:sldLayoutId id="2147484425" r:id="rId9"/>
    <p:sldLayoutId id="2147484426" r:id="rId10"/>
    <p:sldLayoutId id="2147484427" r:id="rId11"/>
  </p:sldLayoutIdLst>
  <p:txStyles>
    <p:titleStyle>
      <a:lvl1pPr algn="l" rtl="0" eaLnBrk="0" fontAlgn="base" hangingPunct="0">
        <a:spcBef>
          <a:spcPct val="0"/>
        </a:spcBef>
        <a:spcAft>
          <a:spcPct val="0"/>
        </a:spcAft>
        <a:buClr>
          <a:schemeClr val="tx1"/>
        </a:buClr>
        <a:defRPr sz="3200">
          <a:solidFill>
            <a:schemeClr val="tx1"/>
          </a:solidFill>
          <a:latin typeface="+mj-lt"/>
          <a:ea typeface="+mj-ea"/>
          <a:cs typeface="+mj-cs"/>
        </a:defRPr>
      </a:lvl1pPr>
      <a:lvl2pPr algn="l" rtl="0" eaLnBrk="0" fontAlgn="base" hangingPunct="0">
        <a:spcBef>
          <a:spcPct val="0"/>
        </a:spcBef>
        <a:spcAft>
          <a:spcPct val="0"/>
        </a:spcAft>
        <a:buClr>
          <a:schemeClr val="tx1"/>
        </a:buClr>
        <a:defRPr sz="3200">
          <a:solidFill>
            <a:schemeClr val="tx1"/>
          </a:solidFill>
          <a:latin typeface="Arial" charset="0"/>
          <a:cs typeface="Arial" charset="0"/>
        </a:defRPr>
      </a:lvl2pPr>
      <a:lvl3pPr algn="l" rtl="0" eaLnBrk="0" fontAlgn="base" hangingPunct="0">
        <a:spcBef>
          <a:spcPct val="0"/>
        </a:spcBef>
        <a:spcAft>
          <a:spcPct val="0"/>
        </a:spcAft>
        <a:buClr>
          <a:schemeClr val="tx1"/>
        </a:buClr>
        <a:defRPr sz="3200">
          <a:solidFill>
            <a:schemeClr val="tx1"/>
          </a:solidFill>
          <a:latin typeface="Arial" charset="0"/>
          <a:cs typeface="Arial" charset="0"/>
        </a:defRPr>
      </a:lvl3pPr>
      <a:lvl4pPr algn="l" rtl="0" eaLnBrk="0" fontAlgn="base" hangingPunct="0">
        <a:spcBef>
          <a:spcPct val="0"/>
        </a:spcBef>
        <a:spcAft>
          <a:spcPct val="0"/>
        </a:spcAft>
        <a:buClr>
          <a:schemeClr val="tx1"/>
        </a:buClr>
        <a:defRPr sz="3200">
          <a:solidFill>
            <a:schemeClr val="tx1"/>
          </a:solidFill>
          <a:latin typeface="Arial" charset="0"/>
          <a:cs typeface="Arial" charset="0"/>
        </a:defRPr>
      </a:lvl4pPr>
      <a:lvl5pPr algn="l" rtl="0" eaLnBrk="0" fontAlgn="base" hangingPunct="0">
        <a:spcBef>
          <a:spcPct val="0"/>
        </a:spcBef>
        <a:spcAft>
          <a:spcPct val="0"/>
        </a:spcAft>
        <a:buClr>
          <a:schemeClr val="tx1"/>
        </a:buClr>
        <a:defRPr sz="3200">
          <a:solidFill>
            <a:schemeClr val="tx1"/>
          </a:solidFill>
          <a:latin typeface="Arial" charset="0"/>
          <a:cs typeface="Arial" charset="0"/>
        </a:defRPr>
      </a:lvl5pPr>
      <a:lvl6pPr marL="457200" algn="l" rtl="0" fontAlgn="base">
        <a:spcBef>
          <a:spcPct val="0"/>
        </a:spcBef>
        <a:spcAft>
          <a:spcPct val="0"/>
        </a:spcAft>
        <a:buClr>
          <a:schemeClr val="tx1"/>
        </a:buClr>
        <a:defRPr sz="3200">
          <a:solidFill>
            <a:schemeClr val="tx1"/>
          </a:solidFill>
          <a:latin typeface="Arial" charset="0"/>
          <a:cs typeface="Arial" charset="0"/>
        </a:defRPr>
      </a:lvl6pPr>
      <a:lvl7pPr marL="914400" algn="l" rtl="0" fontAlgn="base">
        <a:spcBef>
          <a:spcPct val="0"/>
        </a:spcBef>
        <a:spcAft>
          <a:spcPct val="0"/>
        </a:spcAft>
        <a:buClr>
          <a:schemeClr val="tx1"/>
        </a:buClr>
        <a:defRPr sz="3200">
          <a:solidFill>
            <a:schemeClr val="tx1"/>
          </a:solidFill>
          <a:latin typeface="Arial" charset="0"/>
          <a:cs typeface="Arial" charset="0"/>
        </a:defRPr>
      </a:lvl7pPr>
      <a:lvl8pPr marL="1371600" algn="l" rtl="0" fontAlgn="base">
        <a:spcBef>
          <a:spcPct val="0"/>
        </a:spcBef>
        <a:spcAft>
          <a:spcPct val="0"/>
        </a:spcAft>
        <a:buClr>
          <a:schemeClr val="tx1"/>
        </a:buClr>
        <a:defRPr sz="3200">
          <a:solidFill>
            <a:schemeClr val="tx1"/>
          </a:solidFill>
          <a:latin typeface="Arial" charset="0"/>
          <a:cs typeface="Arial" charset="0"/>
        </a:defRPr>
      </a:lvl8pPr>
      <a:lvl9pPr marL="1828800" algn="l" rtl="0" fontAlgn="base">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cs typeface="+mn-cs"/>
        </a:defRPr>
      </a:lvl3pPr>
      <a:lvl4pPr marL="1600200" indent="-228600" algn="l" rtl="0" eaLnBrk="0" fontAlgn="base" hangingPunct="0">
        <a:spcBef>
          <a:spcPct val="20000"/>
        </a:spcBef>
        <a:spcAft>
          <a:spcPct val="0"/>
        </a:spcAft>
        <a:buClr>
          <a:schemeClr val="tx1"/>
        </a:buClr>
        <a:buChar char="•"/>
        <a:defRPr sz="2400">
          <a:solidFill>
            <a:schemeClr val="tx1"/>
          </a:solidFill>
          <a:latin typeface="+mn-lt"/>
          <a:cs typeface="+mn-cs"/>
        </a:defRPr>
      </a:lvl4pPr>
      <a:lvl5pPr marL="2057400" indent="-228600" algn="l" rtl="0" eaLnBrk="0" fontAlgn="base" hangingPunct="0">
        <a:spcBef>
          <a:spcPct val="20000"/>
        </a:spcBef>
        <a:spcAft>
          <a:spcPct val="0"/>
        </a:spcAft>
        <a:buClr>
          <a:schemeClr val="tx1"/>
        </a:buClr>
        <a:buChar char="•"/>
        <a:defRPr sz="2400">
          <a:solidFill>
            <a:schemeClr val="tx1"/>
          </a:solidFill>
          <a:latin typeface="+mn-lt"/>
          <a:cs typeface="+mn-cs"/>
        </a:defRPr>
      </a:lvl5pPr>
      <a:lvl6pPr marL="2514600" indent="-228600" algn="l" rtl="0" fontAlgn="base">
        <a:spcBef>
          <a:spcPct val="20000"/>
        </a:spcBef>
        <a:spcAft>
          <a:spcPct val="0"/>
        </a:spcAft>
        <a:buClr>
          <a:schemeClr val="tx1"/>
        </a:buClr>
        <a:buChar char="•"/>
        <a:defRPr sz="2400">
          <a:solidFill>
            <a:schemeClr val="tx1"/>
          </a:solidFill>
          <a:latin typeface="+mn-lt"/>
          <a:cs typeface="+mn-cs"/>
        </a:defRPr>
      </a:lvl6pPr>
      <a:lvl7pPr marL="2971800" indent="-228600" algn="l" rtl="0" fontAlgn="base">
        <a:spcBef>
          <a:spcPct val="20000"/>
        </a:spcBef>
        <a:spcAft>
          <a:spcPct val="0"/>
        </a:spcAft>
        <a:buClr>
          <a:schemeClr val="tx1"/>
        </a:buClr>
        <a:buChar char="•"/>
        <a:defRPr sz="2400">
          <a:solidFill>
            <a:schemeClr val="tx1"/>
          </a:solidFill>
          <a:latin typeface="+mn-lt"/>
          <a:cs typeface="+mn-cs"/>
        </a:defRPr>
      </a:lvl7pPr>
      <a:lvl8pPr marL="3429000" indent="-228600" algn="l" rtl="0" fontAlgn="base">
        <a:spcBef>
          <a:spcPct val="20000"/>
        </a:spcBef>
        <a:spcAft>
          <a:spcPct val="0"/>
        </a:spcAft>
        <a:buClr>
          <a:schemeClr val="tx1"/>
        </a:buClr>
        <a:buChar char="•"/>
        <a:defRPr sz="2400">
          <a:solidFill>
            <a:schemeClr val="tx1"/>
          </a:solidFill>
          <a:latin typeface="+mn-lt"/>
          <a:cs typeface="+mn-cs"/>
        </a:defRPr>
      </a:lvl8pPr>
      <a:lvl9pPr marL="3886200" indent="-228600" algn="l" rtl="0" fontAlgn="base">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srcRect/>
          <a:tile tx="0" ty="0" sx="100000" sy="100000" flip="none" algn="tl"/>
        </a:blip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77928EB-A280-01C7-151F-DE310B6810B1}"/>
              </a:ext>
            </a:extLst>
          </p:cNvPr>
          <p:cNvSpPr>
            <a:spLocks noChangeArrowheads="1"/>
          </p:cNvSpPr>
          <p:nvPr/>
        </p:nvSpPr>
        <p:spPr bwMode="auto">
          <a:xfrm>
            <a:off x="136525" y="136525"/>
            <a:ext cx="8866188" cy="6581775"/>
          </a:xfrm>
          <a:prstGeom prst="rect">
            <a:avLst/>
          </a:prstGeom>
          <a:solidFill>
            <a:schemeClr val="bg1">
              <a:alpha val="50195"/>
            </a:schemeClr>
          </a:solidFill>
          <a:ln>
            <a:noFill/>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fa-IR" altLang="en-US"/>
          </a:p>
        </p:txBody>
      </p:sp>
      <p:sp>
        <p:nvSpPr>
          <p:cNvPr id="2051" name="Rectangle 3">
            <a:extLst>
              <a:ext uri="{FF2B5EF4-FFF2-40B4-BE49-F238E27FC236}">
                <a16:creationId xmlns:a16="http://schemas.microsoft.com/office/drawing/2014/main" id="{8D37A6AB-FC4A-E6E5-A4B3-A17315C9F3AD}"/>
              </a:ext>
            </a:extLst>
          </p:cNvPr>
          <p:cNvSpPr>
            <a:spLocks noGrp="1" noChangeArrowheads="1"/>
          </p:cNvSpPr>
          <p:nvPr>
            <p:ph type="title"/>
            <p:custDataLst>
              <p:tags r:id="rId13"/>
            </p:custDataLst>
          </p:nvPr>
        </p:nvSpPr>
        <p:spPr bwMode="auto">
          <a:xfrm>
            <a:off x="455613" y="274638"/>
            <a:ext cx="82264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2" name="Rectangle 4">
            <a:extLst>
              <a:ext uri="{FF2B5EF4-FFF2-40B4-BE49-F238E27FC236}">
                <a16:creationId xmlns:a16="http://schemas.microsoft.com/office/drawing/2014/main" id="{DC1A816F-3C63-772A-5FBC-065491133DC8}"/>
              </a:ext>
            </a:extLst>
          </p:cNvPr>
          <p:cNvSpPr>
            <a:spLocks noGrp="1" noChangeArrowheads="1"/>
          </p:cNvSpPr>
          <p:nvPr>
            <p:ph type="body" idx="1"/>
            <p:custDataLst>
              <p:tags r:id="rId14"/>
            </p:custDataLst>
          </p:nvPr>
        </p:nvSpPr>
        <p:spPr bwMode="auto">
          <a:xfrm>
            <a:off x="455613" y="1600200"/>
            <a:ext cx="8226425"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5541" name="Rectangle 5">
            <a:extLst>
              <a:ext uri="{FF2B5EF4-FFF2-40B4-BE49-F238E27FC236}">
                <a16:creationId xmlns:a16="http://schemas.microsoft.com/office/drawing/2014/main" id="{7428A08E-46BE-7249-56F2-C5ADEE60C1F6}"/>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US"/>
          </a:p>
        </p:txBody>
      </p:sp>
      <p:sp>
        <p:nvSpPr>
          <p:cNvPr id="65542" name="Rectangle 6">
            <a:extLst>
              <a:ext uri="{FF2B5EF4-FFF2-40B4-BE49-F238E27FC236}">
                <a16:creationId xmlns:a16="http://schemas.microsoft.com/office/drawing/2014/main" id="{8820882C-27F0-EFBD-B2E1-0C9D488A9C05}"/>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US"/>
          </a:p>
        </p:txBody>
      </p:sp>
      <p:sp>
        <p:nvSpPr>
          <p:cNvPr id="65543" name="Rectangle 7">
            <a:extLst>
              <a:ext uri="{FF2B5EF4-FFF2-40B4-BE49-F238E27FC236}">
                <a16:creationId xmlns:a16="http://schemas.microsoft.com/office/drawing/2014/main" id="{0AB87FF0-3189-B0B5-E9BA-E0C90568031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E55AD825-0DD9-4029-A4EF-2F0E6ED109DB}"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4442" r:id="rId1"/>
    <p:sldLayoutId id="2147484428" r:id="rId2"/>
    <p:sldLayoutId id="2147484429" r:id="rId3"/>
    <p:sldLayoutId id="2147484430" r:id="rId4"/>
    <p:sldLayoutId id="2147484431" r:id="rId5"/>
    <p:sldLayoutId id="2147484432" r:id="rId6"/>
    <p:sldLayoutId id="2147484433" r:id="rId7"/>
    <p:sldLayoutId id="2147484434" r:id="rId8"/>
    <p:sldLayoutId id="2147484435" r:id="rId9"/>
    <p:sldLayoutId id="2147484436" r:id="rId10"/>
    <p:sldLayoutId id="2147484437" r:id="rId11"/>
  </p:sldLayoutIdLst>
  <p:txStyles>
    <p:titleStyle>
      <a:lvl1pPr algn="l" rtl="0" eaLnBrk="0" fontAlgn="base" hangingPunct="0">
        <a:spcBef>
          <a:spcPct val="0"/>
        </a:spcBef>
        <a:spcAft>
          <a:spcPct val="0"/>
        </a:spcAft>
        <a:buClr>
          <a:schemeClr val="tx1"/>
        </a:buClr>
        <a:defRPr sz="3200">
          <a:solidFill>
            <a:schemeClr val="tx1"/>
          </a:solidFill>
          <a:latin typeface="+mj-lt"/>
          <a:ea typeface="+mj-ea"/>
          <a:cs typeface="+mj-cs"/>
        </a:defRPr>
      </a:lvl1pPr>
      <a:lvl2pPr algn="l" rtl="0" eaLnBrk="0" fontAlgn="base" hangingPunct="0">
        <a:spcBef>
          <a:spcPct val="0"/>
        </a:spcBef>
        <a:spcAft>
          <a:spcPct val="0"/>
        </a:spcAft>
        <a:buClr>
          <a:schemeClr val="tx1"/>
        </a:buClr>
        <a:defRPr sz="3200">
          <a:solidFill>
            <a:schemeClr val="tx1"/>
          </a:solidFill>
          <a:latin typeface="Arial" charset="0"/>
        </a:defRPr>
      </a:lvl2pPr>
      <a:lvl3pPr algn="l" rtl="0" eaLnBrk="0" fontAlgn="base" hangingPunct="0">
        <a:spcBef>
          <a:spcPct val="0"/>
        </a:spcBef>
        <a:spcAft>
          <a:spcPct val="0"/>
        </a:spcAft>
        <a:buClr>
          <a:schemeClr val="tx1"/>
        </a:buClr>
        <a:defRPr sz="3200">
          <a:solidFill>
            <a:schemeClr val="tx1"/>
          </a:solidFill>
          <a:latin typeface="Arial" charset="0"/>
        </a:defRPr>
      </a:lvl3pPr>
      <a:lvl4pPr algn="l" rtl="0" eaLnBrk="0" fontAlgn="base" hangingPunct="0">
        <a:spcBef>
          <a:spcPct val="0"/>
        </a:spcBef>
        <a:spcAft>
          <a:spcPct val="0"/>
        </a:spcAft>
        <a:buClr>
          <a:schemeClr val="tx1"/>
        </a:buClr>
        <a:defRPr sz="3200">
          <a:solidFill>
            <a:schemeClr val="tx1"/>
          </a:solidFill>
          <a:latin typeface="Arial" charset="0"/>
        </a:defRPr>
      </a:lvl4pPr>
      <a:lvl5pPr algn="l" rtl="0" eaLnBrk="0" fontAlgn="base" hangingPunct="0">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400">
          <a:solidFill>
            <a:schemeClr val="tx1"/>
          </a:solidFill>
          <a:latin typeface="+mn-lt"/>
        </a:defRPr>
      </a:lvl4pPr>
      <a:lvl5pPr marL="2057400" indent="-228600" algn="l" rtl="0" eaLnBrk="0" fontAlgn="base" hangingPunct="0">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9A2B657B-86CB-1C8A-E696-AB3C8DF4B989}"/>
              </a:ext>
            </a:extLst>
          </p:cNvPr>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a:p>
        </p:txBody>
      </p:sp>
      <p:sp>
        <p:nvSpPr>
          <p:cNvPr id="3075" name="Freeform 11">
            <a:extLst>
              <a:ext uri="{FF2B5EF4-FFF2-40B4-BE49-F238E27FC236}">
                <a16:creationId xmlns:a16="http://schemas.microsoft.com/office/drawing/2014/main" id="{9F118916-7F4C-4109-A86C-4A4825DCC0B8}"/>
              </a:ext>
            </a:extLst>
          </p:cNvPr>
          <p:cNvSpPr>
            <a:spLocks/>
          </p:cNvSpPr>
          <p:nvPr/>
        </p:nvSpPr>
        <p:spPr bwMode="auto">
          <a:xfrm>
            <a:off x="485775" y="5938838"/>
            <a:ext cx="3690938"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a:extLst>
              <a:ext uri="{FF2B5EF4-FFF2-40B4-BE49-F238E27FC236}">
                <a16:creationId xmlns:a16="http://schemas.microsoft.com/office/drawing/2014/main" id="{3365694D-8308-D94B-05F1-A16346C69C09}"/>
              </a:ext>
            </a:extLst>
          </p:cNvPr>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cxnSp>
        <p:nvCxnSpPr>
          <p:cNvPr id="15" name="Straight Connector 14">
            <a:extLst>
              <a:ext uri="{FF2B5EF4-FFF2-40B4-BE49-F238E27FC236}">
                <a16:creationId xmlns:a16="http://schemas.microsoft.com/office/drawing/2014/main" id="{2668D4F2-F593-01DB-28E6-56FF739609CC}"/>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a:extLst>
              <a:ext uri="{FF2B5EF4-FFF2-40B4-BE49-F238E27FC236}">
                <a16:creationId xmlns:a16="http://schemas.microsoft.com/office/drawing/2014/main" id="{C8074656-6A22-6FC0-D827-604E6734C5F1}"/>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3081" name="Text Placeholder 29">
            <a:extLst>
              <a:ext uri="{FF2B5EF4-FFF2-40B4-BE49-F238E27FC236}">
                <a16:creationId xmlns:a16="http://schemas.microsoft.com/office/drawing/2014/main" id="{19D534DA-5A76-AA7F-C385-100B2196FA55}"/>
              </a:ext>
            </a:extLst>
          </p:cNvPr>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C5AB2F5C-7C0A-5EF3-5CAA-DE40A111145C}"/>
              </a:ext>
            </a:extLst>
          </p:cNvPr>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a:extLst>
              <a:ext uri="{FF2B5EF4-FFF2-40B4-BE49-F238E27FC236}">
                <a16:creationId xmlns:a16="http://schemas.microsoft.com/office/drawing/2014/main" id="{41881271-AF62-5E6A-0F18-05ED7EC73352}"/>
              </a:ext>
            </a:extLst>
          </p:cNvPr>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a:extLst>
              <a:ext uri="{FF2B5EF4-FFF2-40B4-BE49-F238E27FC236}">
                <a16:creationId xmlns:a16="http://schemas.microsoft.com/office/drawing/2014/main" id="{0E1D4A7D-676C-B424-30C2-8FEC2295F67B}"/>
              </a:ext>
            </a:extLst>
          </p:cNvPr>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000"/>
            </a:lvl1pPr>
          </a:lstStyle>
          <a:p>
            <a:fld id="{83552847-BF90-4C72-886D-A99645BF070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443" r:id="rId1"/>
    <p:sldLayoutId id="2147484438" r:id="rId2"/>
    <p:sldLayoutId id="2147484444" r:id="rId3"/>
    <p:sldLayoutId id="2147484445" r:id="rId4"/>
    <p:sldLayoutId id="2147484446" r:id="rId5"/>
    <p:sldLayoutId id="2147484447" r:id="rId6"/>
    <p:sldLayoutId id="2147484439" r:id="rId7"/>
    <p:sldLayoutId id="2147484448" r:id="rId8"/>
    <p:sldLayoutId id="2147484449" r:id="rId9"/>
    <p:sldLayoutId id="2147484440" r:id="rId10"/>
    <p:sldLayoutId id="2147484441" r:id="rId11"/>
  </p:sldLayoutIdLst>
  <p:txStyles>
    <p:titleStyle>
      <a:lvl1pPr algn="l" rtl="1"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1" eaLnBrk="0" fontAlgn="base" hangingPunct="0">
        <a:spcBef>
          <a:spcPct val="0"/>
        </a:spcBef>
        <a:spcAft>
          <a:spcPct val="0"/>
        </a:spcAft>
        <a:defRPr sz="4100" b="1">
          <a:solidFill>
            <a:schemeClr val="tx2"/>
          </a:solidFill>
          <a:latin typeface="Lucida Sans Unicode" panose="020B0602030504020204" pitchFamily="34" charset="0"/>
        </a:defRPr>
      </a:lvl2pPr>
      <a:lvl3pPr algn="l" rtl="1" eaLnBrk="0" fontAlgn="base" hangingPunct="0">
        <a:spcBef>
          <a:spcPct val="0"/>
        </a:spcBef>
        <a:spcAft>
          <a:spcPct val="0"/>
        </a:spcAft>
        <a:defRPr sz="4100" b="1">
          <a:solidFill>
            <a:schemeClr val="tx2"/>
          </a:solidFill>
          <a:latin typeface="Lucida Sans Unicode" panose="020B0602030504020204" pitchFamily="34" charset="0"/>
        </a:defRPr>
      </a:lvl3pPr>
      <a:lvl4pPr algn="l" rtl="1" eaLnBrk="0" fontAlgn="base" hangingPunct="0">
        <a:spcBef>
          <a:spcPct val="0"/>
        </a:spcBef>
        <a:spcAft>
          <a:spcPct val="0"/>
        </a:spcAft>
        <a:defRPr sz="4100" b="1">
          <a:solidFill>
            <a:schemeClr val="tx2"/>
          </a:solidFill>
          <a:latin typeface="Lucida Sans Unicode" panose="020B0602030504020204" pitchFamily="34" charset="0"/>
        </a:defRPr>
      </a:lvl4pPr>
      <a:lvl5pPr algn="l" rtl="1" eaLnBrk="0" fontAlgn="base" hangingPunct="0">
        <a:spcBef>
          <a:spcPct val="0"/>
        </a:spcBef>
        <a:spcAft>
          <a:spcPct val="0"/>
        </a:spcAft>
        <a:defRPr sz="4100" b="1">
          <a:solidFill>
            <a:schemeClr val="tx2"/>
          </a:solidFill>
          <a:latin typeface="Lucida Sans Unicode" panose="020B0602030504020204" pitchFamily="34" charset="0"/>
        </a:defRPr>
      </a:lvl5pPr>
      <a:lvl6pPr marL="457200" algn="l" rtl="1" fontAlgn="base">
        <a:spcBef>
          <a:spcPct val="0"/>
        </a:spcBef>
        <a:spcAft>
          <a:spcPct val="0"/>
        </a:spcAft>
        <a:defRPr sz="4100" b="1">
          <a:solidFill>
            <a:schemeClr val="tx2"/>
          </a:solidFill>
          <a:latin typeface="Lucida Sans Unicode" panose="020B0602030504020204" pitchFamily="34" charset="0"/>
        </a:defRPr>
      </a:lvl6pPr>
      <a:lvl7pPr marL="914400" algn="l" rtl="1" fontAlgn="base">
        <a:spcBef>
          <a:spcPct val="0"/>
        </a:spcBef>
        <a:spcAft>
          <a:spcPct val="0"/>
        </a:spcAft>
        <a:defRPr sz="4100" b="1">
          <a:solidFill>
            <a:schemeClr val="tx2"/>
          </a:solidFill>
          <a:latin typeface="Lucida Sans Unicode" panose="020B0602030504020204" pitchFamily="34" charset="0"/>
        </a:defRPr>
      </a:lvl7pPr>
      <a:lvl8pPr marL="1371600" algn="l" rtl="1" fontAlgn="base">
        <a:spcBef>
          <a:spcPct val="0"/>
        </a:spcBef>
        <a:spcAft>
          <a:spcPct val="0"/>
        </a:spcAft>
        <a:defRPr sz="4100" b="1">
          <a:solidFill>
            <a:schemeClr val="tx2"/>
          </a:solidFill>
          <a:latin typeface="Lucida Sans Unicode" panose="020B0602030504020204" pitchFamily="34" charset="0"/>
        </a:defRPr>
      </a:lvl8pPr>
      <a:lvl9pPr marL="1828800" algn="l" rtl="1" fontAlgn="base">
        <a:spcBef>
          <a:spcPct val="0"/>
        </a:spcBef>
        <a:spcAft>
          <a:spcPct val="0"/>
        </a:spcAft>
        <a:defRPr sz="4100" b="1">
          <a:solidFill>
            <a:schemeClr val="tx2"/>
          </a:solidFill>
          <a:latin typeface="Lucida Sans Unicode" panose="020B0602030504020204" pitchFamily="34" charset="0"/>
        </a:defRPr>
      </a:lvl9pPr>
      <a:extLst/>
    </p:titleStyle>
    <p:bodyStyle>
      <a:lvl1pPr marL="365125" indent="-255588" algn="r" rtl="1"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r" rtl="1"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r" rtl="1"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r" rtl="1"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r" rtl="1" eaLnBrk="0" fontAlgn="base" hangingPunct="0">
        <a:spcBef>
          <a:spcPts val="350"/>
        </a:spcBef>
        <a:spcAft>
          <a:spcPct val="0"/>
        </a:spcAft>
        <a:buClr>
          <a:schemeClr val="accent2"/>
        </a:buClr>
        <a:buFont typeface="Wingdings 2" panose="05020102010507070707" pitchFamily="18" charset="2"/>
        <a:buChar char=""/>
        <a:defRPr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C:\Documents and Settings\ardestani\My Documents\My Pictures\untitled1.bmp">
            <a:extLst>
              <a:ext uri="{FF2B5EF4-FFF2-40B4-BE49-F238E27FC236}">
                <a16:creationId xmlns:a16="http://schemas.microsoft.com/office/drawing/2014/main" id="{756F17C0-E2C1-7A1E-2BEB-D9BE1A46A0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376" y="535258"/>
            <a:ext cx="7973122" cy="5798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4">
            <a:extLst>
              <a:ext uri="{FF2B5EF4-FFF2-40B4-BE49-F238E27FC236}">
                <a16:creationId xmlns:a16="http://schemas.microsoft.com/office/drawing/2014/main" id="{051F9B1A-7E50-D223-082F-60FC246F77E2}"/>
              </a:ext>
            </a:extLst>
          </p:cNvPr>
          <p:cNvSpPr txBox="1">
            <a:spLocks noChangeArrowheads="1"/>
          </p:cNvSpPr>
          <p:nvPr/>
        </p:nvSpPr>
        <p:spPr bwMode="auto">
          <a:xfrm>
            <a:off x="1169988" y="2543175"/>
            <a:ext cx="71532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en-US" sz="6000">
                <a:solidFill>
                  <a:schemeClr val="bg1"/>
                </a:solidFill>
                <a:cs typeface="Arabic Transparent" panose="020B0604020202020204" pitchFamily="34" charset="0"/>
              </a:rPr>
              <a:t>بسم الله الرحمن الرحيم</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06" y="1649710"/>
            <a:ext cx="8699882" cy="2677656"/>
          </a:xfrm>
          <a:prstGeom prst="rect">
            <a:avLst/>
          </a:prstGeom>
        </p:spPr>
        <p:txBody>
          <a:bodyPr wrap="none">
            <a:spAutoFit/>
          </a:bodyPr>
          <a:lstStyle/>
          <a:p>
            <a:pPr algn="r"/>
            <a:r>
              <a:rPr lang="ar-SA" sz="2800" b="1" dirty="0">
                <a:solidFill>
                  <a:schemeClr val="accent5">
                    <a:lumMod val="75000"/>
                  </a:schemeClr>
                </a:solidFill>
                <a:cs typeface="+mj-cs"/>
              </a:rPr>
              <a:t>مزایا</a:t>
            </a:r>
            <a:r>
              <a:rPr lang="fa-IR" sz="2800" b="1" dirty="0">
                <a:solidFill>
                  <a:schemeClr val="accent5">
                    <a:lumMod val="75000"/>
                  </a:schemeClr>
                </a:solidFill>
                <a:cs typeface="+mj-cs"/>
              </a:rPr>
              <a:t>ي</a:t>
            </a:r>
            <a:r>
              <a:rPr lang="ar-SA" sz="2800" b="1" dirty="0">
                <a:solidFill>
                  <a:schemeClr val="accent5">
                    <a:lumMod val="75000"/>
                  </a:schemeClr>
                </a:solidFill>
                <a:cs typeface="+mj-cs"/>
              </a:rPr>
              <a:t> برنامه ارتقاي سلامت در محل </a:t>
            </a:r>
            <a:r>
              <a:rPr lang="ar-SA" sz="2800" b="1" dirty="0" smtClean="0">
                <a:solidFill>
                  <a:schemeClr val="accent5">
                    <a:lumMod val="75000"/>
                  </a:schemeClr>
                </a:solidFill>
                <a:cs typeface="+mj-cs"/>
              </a:rPr>
              <a:t>كار</a:t>
            </a:r>
            <a:endParaRPr lang="fa-IR" sz="2800" b="1" dirty="0" smtClean="0">
              <a:solidFill>
                <a:schemeClr val="accent5">
                  <a:lumMod val="75000"/>
                </a:schemeClr>
              </a:solidFill>
              <a:cs typeface="+mj-cs"/>
            </a:endParaRPr>
          </a:p>
          <a:p>
            <a:pPr algn="r"/>
            <a:endParaRPr lang="fa-IR" sz="2800" dirty="0"/>
          </a:p>
          <a:p>
            <a:pPr algn="r"/>
            <a:r>
              <a:rPr lang="fa-IR" sz="2800" dirty="0" smtClean="0"/>
              <a:t>1-</a:t>
            </a:r>
            <a:r>
              <a:rPr lang="ar-SA" sz="2800" dirty="0" smtClean="0"/>
              <a:t>مزایا</a:t>
            </a:r>
            <a:r>
              <a:rPr lang="fa-IR" sz="2800" dirty="0"/>
              <a:t>ي</a:t>
            </a:r>
            <a:r>
              <a:rPr lang="ar-SA" sz="2800" dirty="0"/>
              <a:t> برنامه ارتقاي سلامت در محل كار برای کارکنان</a:t>
            </a:r>
            <a:endParaRPr lang="fa-IR" sz="2800" dirty="0"/>
          </a:p>
          <a:p>
            <a:pPr algn="r"/>
            <a:endParaRPr lang="fa-IR" sz="2800" dirty="0" smtClean="0"/>
          </a:p>
          <a:p>
            <a:pPr algn="r"/>
            <a:r>
              <a:rPr lang="fa-IR" sz="2800" dirty="0" smtClean="0"/>
              <a:t>2-</a:t>
            </a:r>
            <a:r>
              <a:rPr lang="ar-SA" sz="2800" dirty="0" smtClean="0"/>
              <a:t>مزایا</a:t>
            </a:r>
            <a:r>
              <a:rPr lang="fa-IR" sz="2800" dirty="0"/>
              <a:t>ي</a:t>
            </a:r>
            <a:r>
              <a:rPr lang="ar-SA" sz="2800" dirty="0"/>
              <a:t> برنامه ارتقاي سلامت در محل كار برای كار برای کارفرمایان</a:t>
            </a:r>
            <a:endParaRPr lang="fa-IR" sz="2800" dirty="0"/>
          </a:p>
          <a:p>
            <a:endParaRPr lang="fa-IR" sz="2800" dirty="0"/>
          </a:p>
        </p:txBody>
      </p:sp>
    </p:spTree>
    <p:extLst>
      <p:ext uri="{BB962C8B-B14F-4D97-AF65-F5344CB8AC3E}">
        <p14:creationId xmlns:p14="http://schemas.microsoft.com/office/powerpoint/2010/main" val="90014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id="{30CB420C-9573-55AF-3082-D1B3AE715B17}"/>
              </a:ext>
            </a:extLst>
          </p:cNvPr>
          <p:cNvSpPr>
            <a:spLocks noGrp="1"/>
          </p:cNvSpPr>
          <p:nvPr>
            <p:ph idx="1"/>
          </p:nvPr>
        </p:nvSpPr>
        <p:spPr>
          <a:xfrm>
            <a:off x="469900" y="1784350"/>
            <a:ext cx="8229600" cy="4279900"/>
          </a:xfrm>
        </p:spPr>
        <p:txBody>
          <a:bodyPr/>
          <a:lstStyle/>
          <a:p>
            <a:pPr eaLnBrk="1" hangingPunct="1">
              <a:lnSpc>
                <a:spcPct val="150000"/>
              </a:lnSpc>
            </a:pPr>
            <a:r>
              <a:rPr lang="ar-SA" altLang="en-US" sz="3600" dirty="0"/>
              <a:t>افزایش میزان آگاهی و </a:t>
            </a:r>
            <a:r>
              <a:rPr lang="fa-IR" altLang="en-US" sz="3600" dirty="0" smtClean="0"/>
              <a:t>سواد</a:t>
            </a:r>
            <a:r>
              <a:rPr lang="ar-SA" altLang="en-US" sz="3600" dirty="0" smtClean="0"/>
              <a:t> </a:t>
            </a:r>
            <a:r>
              <a:rPr lang="ar-SA" altLang="en-US" sz="3600" dirty="0"/>
              <a:t>سلامت</a:t>
            </a:r>
            <a:endParaRPr lang="en-US" altLang="en-US" sz="3600" dirty="0"/>
          </a:p>
          <a:p>
            <a:pPr eaLnBrk="1" hangingPunct="1">
              <a:lnSpc>
                <a:spcPct val="150000"/>
              </a:lnSpc>
            </a:pPr>
            <a:r>
              <a:rPr lang="ar-SA" altLang="en-US" sz="3600" dirty="0"/>
              <a:t>افزایش سلامت و رفاه جسمی و روانی</a:t>
            </a:r>
            <a:endParaRPr lang="en-US" altLang="en-US" sz="3600" dirty="0"/>
          </a:p>
          <a:p>
            <a:pPr eaLnBrk="1" hangingPunct="1">
              <a:lnSpc>
                <a:spcPct val="150000"/>
              </a:lnSpc>
            </a:pPr>
            <a:r>
              <a:rPr lang="ar-SA" altLang="en-US" sz="3600" dirty="0"/>
              <a:t>افزایش رضایت شغلی و روحیه كاري</a:t>
            </a:r>
            <a:endParaRPr lang="en-US" altLang="en-US" sz="3600" dirty="0"/>
          </a:p>
          <a:p>
            <a:pPr eaLnBrk="1" hangingPunct="1">
              <a:lnSpc>
                <a:spcPct val="150000"/>
              </a:lnSpc>
            </a:pPr>
            <a:r>
              <a:rPr lang="ar-SA" altLang="en-US" sz="3600" dirty="0"/>
              <a:t>اتخاذ شیوه زندگی سالم</a:t>
            </a:r>
            <a:r>
              <a:rPr lang="fa-IR" altLang="en-US" sz="3600" dirty="0"/>
              <a:t>‌</a:t>
            </a:r>
            <a:r>
              <a:rPr lang="ar-SA" altLang="en-US" sz="3600" dirty="0"/>
              <a:t>تر</a:t>
            </a:r>
            <a:endParaRPr lang="en-US" altLang="en-US" sz="3600" dirty="0"/>
          </a:p>
          <a:p>
            <a:pPr eaLnBrk="1" hangingPunct="1"/>
            <a:endParaRPr lang="en-US" altLang="en-US" dirty="0"/>
          </a:p>
        </p:txBody>
      </p:sp>
      <p:sp>
        <p:nvSpPr>
          <p:cNvPr id="2" name="Title 1">
            <a:extLst>
              <a:ext uri="{FF2B5EF4-FFF2-40B4-BE49-F238E27FC236}">
                <a16:creationId xmlns:a16="http://schemas.microsoft.com/office/drawing/2014/main" id="{9BBF1E21-E3A2-C13B-4C36-C4BA1394882F}"/>
              </a:ext>
            </a:extLst>
          </p:cNvPr>
          <p:cNvSpPr>
            <a:spLocks noGrp="1"/>
          </p:cNvSpPr>
          <p:nvPr>
            <p:ph type="title"/>
          </p:nvPr>
        </p:nvSpPr>
        <p:spPr>
          <a:xfrm>
            <a:off x="657225" y="207963"/>
            <a:ext cx="8121650" cy="1143000"/>
          </a:xfrm>
        </p:spPr>
        <p:txBody>
          <a:bodyPr>
            <a:normAutofit fontScale="90000"/>
          </a:bodyPr>
          <a:lstStyle/>
          <a:p>
            <a:pPr algn="ctr" eaLnBrk="1" fontAlgn="auto" hangingPunct="1">
              <a:spcAft>
                <a:spcPts val="0"/>
              </a:spcAft>
              <a:defRPr/>
            </a:pPr>
            <a:r>
              <a:rPr lang="ar-SA" dirty="0">
                <a:solidFill>
                  <a:schemeClr val="accent2">
                    <a:lumMod val="75000"/>
                  </a:schemeClr>
                </a:solidFill>
              </a:rPr>
              <a:t>مزایا</a:t>
            </a:r>
            <a:r>
              <a:rPr lang="fa-IR" dirty="0">
                <a:solidFill>
                  <a:schemeClr val="accent2">
                    <a:lumMod val="75000"/>
                  </a:schemeClr>
                </a:solidFill>
              </a:rPr>
              <a:t>ي</a:t>
            </a:r>
            <a:r>
              <a:rPr lang="ar-SA" dirty="0">
                <a:solidFill>
                  <a:schemeClr val="accent2">
                    <a:lumMod val="75000"/>
                  </a:schemeClr>
                </a:solidFill>
              </a:rPr>
              <a:t> برنامه ارتقاي سلامت در محل كار برای کارکنان</a:t>
            </a:r>
            <a:endParaRPr lang="en-US"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64B3BBED-BBB9-29D6-658D-2529ECF9459F}"/>
              </a:ext>
            </a:extLst>
          </p:cNvPr>
          <p:cNvSpPr>
            <a:spLocks noGrp="1"/>
          </p:cNvSpPr>
          <p:nvPr>
            <p:ph idx="1"/>
          </p:nvPr>
        </p:nvSpPr>
        <p:spPr>
          <a:xfrm>
            <a:off x="228600" y="1681163"/>
            <a:ext cx="8791575" cy="4935537"/>
          </a:xfrm>
        </p:spPr>
        <p:txBody>
          <a:bodyPr/>
          <a:lstStyle/>
          <a:p>
            <a:pPr eaLnBrk="1" hangingPunct="1"/>
            <a:r>
              <a:rPr lang="ar-SA" altLang="en-US"/>
              <a:t>بهبود عملكرد و بهره‌وری</a:t>
            </a:r>
            <a:endParaRPr lang="en-US" altLang="en-US"/>
          </a:p>
          <a:p>
            <a:pPr eaLnBrk="1" hangingPunct="1"/>
            <a:r>
              <a:rPr lang="ar-SA" altLang="en-US"/>
              <a:t>کاهش میزان غیبت و مرخصی استعلاجی</a:t>
            </a:r>
            <a:endParaRPr lang="en-US" altLang="en-US"/>
          </a:p>
          <a:p>
            <a:pPr eaLnBrk="1" hangingPunct="1"/>
            <a:r>
              <a:rPr lang="ar-SA" altLang="en-US"/>
              <a:t>کاهش آسیب‌ها</a:t>
            </a:r>
            <a:r>
              <a:rPr lang="fa-IR" altLang="en-US"/>
              <a:t> </a:t>
            </a:r>
            <a:r>
              <a:rPr lang="ar-SA" altLang="en-US"/>
              <a:t>و هزینه‌های غرامت شغل</a:t>
            </a:r>
            <a:r>
              <a:rPr lang="fa-IR" altLang="en-US"/>
              <a:t>ی</a:t>
            </a:r>
            <a:endParaRPr lang="en-US" altLang="en-US"/>
          </a:p>
          <a:p>
            <a:pPr eaLnBrk="1" hangingPunct="1"/>
            <a:r>
              <a:rPr lang="ar-SA" altLang="en-US"/>
              <a:t>افزایش روحیه، دلگرمی، انگیزه و رضایت کارکنان</a:t>
            </a:r>
            <a:endParaRPr lang="en-US" altLang="en-US"/>
          </a:p>
          <a:p>
            <a:pPr eaLnBrk="1" hangingPunct="1"/>
            <a:r>
              <a:rPr lang="ar-SA" altLang="en-US"/>
              <a:t>بهبود تصویر سازمانی و شخصیت حقوقی یک شرکت و تعدیل فرایند جذب و حفظ كاركنان </a:t>
            </a:r>
            <a:endParaRPr lang="en-US" altLang="en-US"/>
          </a:p>
          <a:p>
            <a:pPr eaLnBrk="1" hangingPunct="1"/>
            <a:r>
              <a:rPr lang="ar-SA" altLang="en-US"/>
              <a:t>افزایش بازده آموزش و توسعه سرمايه گذاري</a:t>
            </a:r>
            <a:endParaRPr lang="en-US" altLang="en-US"/>
          </a:p>
          <a:p>
            <a:pPr eaLnBrk="1" hangingPunct="1"/>
            <a:r>
              <a:rPr lang="ar-SA" altLang="en-US"/>
              <a:t>بهبود فرایند اشتغال و روابط بين کارکنان</a:t>
            </a:r>
            <a:endParaRPr lang="en-US" altLang="en-US"/>
          </a:p>
          <a:p>
            <a:pPr eaLnBrk="1" hangingPunct="1"/>
            <a:endParaRPr lang="en-US" altLang="en-US"/>
          </a:p>
        </p:txBody>
      </p:sp>
      <p:sp>
        <p:nvSpPr>
          <p:cNvPr id="2" name="Title 1">
            <a:extLst>
              <a:ext uri="{FF2B5EF4-FFF2-40B4-BE49-F238E27FC236}">
                <a16:creationId xmlns:a16="http://schemas.microsoft.com/office/drawing/2014/main" id="{9C08001B-008D-C703-C186-1B32C04CEBC4}"/>
              </a:ext>
            </a:extLst>
          </p:cNvPr>
          <p:cNvSpPr>
            <a:spLocks noGrp="1"/>
          </p:cNvSpPr>
          <p:nvPr>
            <p:ph type="title"/>
          </p:nvPr>
        </p:nvSpPr>
        <p:spPr>
          <a:xfrm>
            <a:off x="379413" y="220663"/>
            <a:ext cx="8532812" cy="1143000"/>
          </a:xfrm>
        </p:spPr>
        <p:txBody>
          <a:bodyPr>
            <a:normAutofit fontScale="90000"/>
          </a:bodyPr>
          <a:lstStyle/>
          <a:p>
            <a:pPr algn="ctr" eaLnBrk="1" fontAlgn="auto" hangingPunct="1">
              <a:spcAft>
                <a:spcPts val="0"/>
              </a:spcAft>
              <a:defRPr/>
            </a:pPr>
            <a:r>
              <a:rPr lang="ar-SA" dirty="0">
                <a:solidFill>
                  <a:schemeClr val="accent2">
                    <a:lumMod val="75000"/>
                  </a:schemeClr>
                </a:solidFill>
              </a:rPr>
              <a:t>مزایا</a:t>
            </a:r>
            <a:r>
              <a:rPr lang="fa-IR" dirty="0">
                <a:solidFill>
                  <a:schemeClr val="accent2">
                    <a:lumMod val="75000"/>
                  </a:schemeClr>
                </a:solidFill>
              </a:rPr>
              <a:t>ي </a:t>
            </a:r>
            <a:r>
              <a:rPr lang="ar-SA" dirty="0">
                <a:solidFill>
                  <a:schemeClr val="accent2">
                    <a:lumMod val="75000"/>
                  </a:schemeClr>
                </a:solidFill>
              </a:rPr>
              <a:t>برنامه ارتقاي سلامت در محل كار برای کارفرمایان</a:t>
            </a:r>
            <a:endParaRPr lang="en-US"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id="{02D8AE3B-507A-2700-9AE1-01B785AA7131}"/>
              </a:ext>
            </a:extLst>
          </p:cNvPr>
          <p:cNvSpPr>
            <a:spLocks noGrp="1"/>
          </p:cNvSpPr>
          <p:nvPr>
            <p:ph idx="1"/>
          </p:nvPr>
        </p:nvSpPr>
        <p:spPr>
          <a:xfrm>
            <a:off x="430213" y="2178050"/>
            <a:ext cx="8562975" cy="3873500"/>
          </a:xfrm>
        </p:spPr>
        <p:txBody>
          <a:bodyPr/>
          <a:lstStyle/>
          <a:p>
            <a:pPr eaLnBrk="1" hangingPunct="1">
              <a:lnSpc>
                <a:spcPct val="150000"/>
              </a:lnSpc>
            </a:pPr>
            <a:r>
              <a:rPr lang="ar-SA" altLang="en-US" dirty="0"/>
              <a:t>برنامه</a:t>
            </a:r>
            <a:r>
              <a:rPr lang="fa-IR" altLang="en-US" dirty="0"/>
              <a:t>‌</a:t>
            </a:r>
            <a:r>
              <a:rPr lang="ar-SA" altLang="en-US" dirty="0"/>
              <a:t>های ارتقاي سلامت در محل کار می</a:t>
            </a:r>
            <a:r>
              <a:rPr lang="fa-IR" altLang="en-US" dirty="0"/>
              <a:t>‌</a:t>
            </a:r>
            <a:r>
              <a:rPr lang="ar-SA" altLang="en-US" dirty="0"/>
              <a:t>توانند طیف وسیعي از حیطه</a:t>
            </a:r>
            <a:r>
              <a:rPr lang="fa-IR" altLang="en-US" dirty="0"/>
              <a:t>‌</a:t>
            </a:r>
            <a:r>
              <a:rPr lang="ar-SA" altLang="en-US" dirty="0"/>
              <a:t>های سلامت را پوشش دهند.</a:t>
            </a:r>
            <a:r>
              <a:rPr lang="fa-IR" altLang="en-US" dirty="0"/>
              <a:t> </a:t>
            </a:r>
            <a:r>
              <a:rPr lang="ar-SA" altLang="en-US" dirty="0"/>
              <a:t>برخي از </a:t>
            </a:r>
            <a:r>
              <a:rPr lang="fa-IR" altLang="en-US" dirty="0"/>
              <a:t>این </a:t>
            </a:r>
            <a:r>
              <a:rPr lang="ar-SA" altLang="en-US" dirty="0"/>
              <a:t>حیطه</a:t>
            </a:r>
            <a:r>
              <a:rPr lang="fa-IR" altLang="en-US" dirty="0"/>
              <a:t>‌</a:t>
            </a:r>
            <a:r>
              <a:rPr lang="ar-SA" altLang="en-US" dirty="0"/>
              <a:t>ها</a:t>
            </a:r>
            <a:r>
              <a:rPr lang="fa-IR" altLang="en-US" dirty="0"/>
              <a:t> عبارتند از: </a:t>
            </a:r>
            <a:r>
              <a:rPr lang="fa-IR" altLang="en-US" u="sng" dirty="0"/>
              <a:t>تغذيه</a:t>
            </a:r>
            <a:r>
              <a:rPr lang="fa-IR" altLang="en-US" dirty="0"/>
              <a:t>، </a:t>
            </a:r>
            <a:r>
              <a:rPr lang="fa-IR" altLang="en-US" u="sng" dirty="0"/>
              <a:t>فعاليت‌بدني</a:t>
            </a:r>
            <a:r>
              <a:rPr lang="fa-IR" altLang="en-US" dirty="0"/>
              <a:t>، </a:t>
            </a:r>
            <a:r>
              <a:rPr lang="fa-IR" altLang="en-US" u="sng" dirty="0"/>
              <a:t>سيگار</a:t>
            </a:r>
            <a:r>
              <a:rPr lang="fa-IR" altLang="en-US" dirty="0"/>
              <a:t> و </a:t>
            </a:r>
            <a:r>
              <a:rPr lang="fa-IR" altLang="en-US" u="sng" dirty="0"/>
              <a:t>مديريت </a:t>
            </a:r>
            <a:r>
              <a:rPr lang="fa-IR" altLang="en-US" u="sng" dirty="0" smtClean="0"/>
              <a:t>استرس </a:t>
            </a:r>
            <a:endParaRPr lang="en-US" altLang="en-US" u="sng" dirty="0"/>
          </a:p>
          <a:p>
            <a:pPr eaLnBrk="1" hangingPunct="1"/>
            <a:endParaRPr lang="en-US" altLang="en-US" dirty="0"/>
          </a:p>
        </p:txBody>
      </p:sp>
      <p:sp>
        <p:nvSpPr>
          <p:cNvPr id="2" name="Title 1">
            <a:extLst>
              <a:ext uri="{FF2B5EF4-FFF2-40B4-BE49-F238E27FC236}">
                <a16:creationId xmlns:a16="http://schemas.microsoft.com/office/drawing/2014/main" id="{80EAAB25-1B93-242D-9C27-EC6D43B6CA93}"/>
              </a:ext>
            </a:extLst>
          </p:cNvPr>
          <p:cNvSpPr>
            <a:spLocks noGrp="1"/>
          </p:cNvSpPr>
          <p:nvPr>
            <p:ph type="title"/>
          </p:nvPr>
        </p:nvSpPr>
        <p:spPr>
          <a:xfrm>
            <a:off x="625475" y="274638"/>
            <a:ext cx="8394700" cy="1143000"/>
          </a:xfrm>
        </p:spPr>
        <p:txBody>
          <a:bodyPr>
            <a:normAutofit fontScale="90000"/>
          </a:bodyPr>
          <a:lstStyle/>
          <a:p>
            <a:pPr algn="ctr" eaLnBrk="1" fontAlgn="auto" hangingPunct="1">
              <a:spcAft>
                <a:spcPts val="0"/>
              </a:spcAft>
              <a:defRPr/>
            </a:pPr>
            <a:r>
              <a:rPr lang="ar-SA" dirty="0">
                <a:solidFill>
                  <a:schemeClr val="accent2">
                    <a:lumMod val="75000"/>
                  </a:schemeClr>
                </a:solidFill>
              </a:rPr>
              <a:t>برنامه</a:t>
            </a:r>
            <a:r>
              <a:rPr lang="fa-IR" dirty="0">
                <a:solidFill>
                  <a:schemeClr val="accent2">
                    <a:lumMod val="75000"/>
                  </a:schemeClr>
                </a:solidFill>
              </a:rPr>
              <a:t>‌</a:t>
            </a:r>
            <a:r>
              <a:rPr lang="ar-SA" dirty="0">
                <a:solidFill>
                  <a:schemeClr val="accent2">
                    <a:lumMod val="75000"/>
                  </a:schemeClr>
                </a:solidFill>
              </a:rPr>
              <a:t>های ارتقاي سلامت در محل کار بر کدام یک از حیطه</a:t>
            </a:r>
            <a:r>
              <a:rPr lang="fa-IR" dirty="0">
                <a:solidFill>
                  <a:schemeClr val="accent2">
                    <a:lumMod val="75000"/>
                  </a:schemeClr>
                </a:solidFill>
              </a:rPr>
              <a:t>‌</a:t>
            </a:r>
            <a:r>
              <a:rPr lang="ar-SA" dirty="0">
                <a:solidFill>
                  <a:schemeClr val="accent2">
                    <a:lumMod val="75000"/>
                  </a:schemeClr>
                </a:solidFill>
              </a:rPr>
              <a:t>های سلامت متمركز هستند؟</a:t>
            </a:r>
            <a:endParaRPr lang="en-US"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a:extLst>
              <a:ext uri="{FF2B5EF4-FFF2-40B4-BE49-F238E27FC236}">
                <a16:creationId xmlns:a16="http://schemas.microsoft.com/office/drawing/2014/main" id="{49039735-0668-AB7A-F860-E87308E72388}"/>
              </a:ext>
            </a:extLst>
          </p:cNvPr>
          <p:cNvSpPr>
            <a:spLocks noGrp="1"/>
          </p:cNvSpPr>
          <p:nvPr>
            <p:ph idx="1"/>
          </p:nvPr>
        </p:nvSpPr>
        <p:spPr>
          <a:xfrm>
            <a:off x="550863" y="1223963"/>
            <a:ext cx="8469312" cy="4902200"/>
          </a:xfrm>
        </p:spPr>
        <p:txBody>
          <a:bodyPr>
            <a:normAutofit/>
          </a:bodyPr>
          <a:lstStyle/>
          <a:p>
            <a:pPr marL="365760" indent="-256032" eaLnBrk="1" fontAlgn="auto" hangingPunct="1">
              <a:spcAft>
                <a:spcPts val="0"/>
              </a:spcAft>
              <a:buFont typeface="Wingdings 2"/>
              <a:buChar char=""/>
              <a:defRPr/>
            </a:pPr>
            <a:r>
              <a:rPr lang="ar-SA" b="1" dirty="0"/>
              <a:t>تغذیه</a:t>
            </a:r>
            <a:r>
              <a:rPr lang="fa-IR" b="1" dirty="0"/>
              <a:t>:</a:t>
            </a:r>
            <a:r>
              <a:rPr lang="ar-SA" b="1" dirty="0"/>
              <a:t> </a:t>
            </a:r>
            <a:r>
              <a:rPr lang="ar-SA" dirty="0"/>
              <a:t>برنامه</a:t>
            </a:r>
            <a:r>
              <a:rPr lang="fa-IR" dirty="0"/>
              <a:t>‌</a:t>
            </a:r>
            <a:r>
              <a:rPr lang="ar-SA" dirty="0"/>
              <a:t>های تغذیه، به کارکنان </a:t>
            </a:r>
            <a:r>
              <a:rPr lang="fa-IR" dirty="0"/>
              <a:t>برای </a:t>
            </a:r>
            <a:r>
              <a:rPr lang="ar-SA" dirty="0"/>
              <a:t>انتخاب غذاهای سالم، روش‌هاي پخت سالم‌تر غذا و انتخاب نوشيدني‌هاي سالم­ترآموزش مي‌دهند.</a:t>
            </a:r>
            <a:r>
              <a:rPr lang="fa-IR" dirty="0"/>
              <a:t> </a:t>
            </a:r>
            <a:r>
              <a:rPr lang="ar-SA" dirty="0"/>
              <a:t>علاوه بر </a:t>
            </a:r>
            <a:r>
              <a:rPr lang="fa-IR" dirty="0"/>
              <a:t>اين سازمان‌ها مي‌توانند امكان دسترسي آسان كاركنان به ميان‌وعده‌ها و غذاهاي سالم را </a:t>
            </a:r>
            <a:r>
              <a:rPr lang="ar-SA" dirty="0"/>
              <a:t>فراهم آورند. </a:t>
            </a:r>
            <a:endParaRPr lang="fa-IR" dirty="0"/>
          </a:p>
          <a:p>
            <a:pPr marL="0" indent="0" eaLnBrk="1" fontAlgn="auto" hangingPunct="1">
              <a:spcAft>
                <a:spcPts val="0"/>
              </a:spcAft>
              <a:buFont typeface="Wingdings 3" panose="05040102010807070707" pitchFamily="18" charset="2"/>
              <a:buNone/>
              <a:defRPr/>
            </a:pPr>
            <a:endParaRPr lang="fa-IR" dirty="0"/>
          </a:p>
          <a:p>
            <a:pPr marL="365760" indent="-256032" eaLnBrk="1" fontAlgn="auto" hangingPunct="1">
              <a:spcAft>
                <a:spcPts val="0"/>
              </a:spcAft>
              <a:buFont typeface="Wingdings 2"/>
              <a:buChar char=""/>
              <a:defRPr/>
            </a:pPr>
            <a:r>
              <a:rPr lang="ar-SA" b="1" dirty="0"/>
              <a:t>فعالیت بدنی</a:t>
            </a:r>
            <a:r>
              <a:rPr lang="fa-IR" b="1" dirty="0"/>
              <a:t>: </a:t>
            </a:r>
            <a:r>
              <a:rPr lang="ar-SA" dirty="0"/>
              <a:t>برنامه</a:t>
            </a:r>
            <a:r>
              <a:rPr lang="fa-IR" dirty="0"/>
              <a:t>‌</a:t>
            </a:r>
            <a:r>
              <a:rPr lang="ar-SA" dirty="0"/>
              <a:t>های ارتقاي سلامت در محل کار علاوه بر تامین محیط حمایتی برای انجام فعالیت بدني در محیط کار، فرصت لازم برای گنجاندن </a:t>
            </a:r>
            <a:r>
              <a:rPr lang="ar-SA" u="sng" dirty="0"/>
              <a:t>برنامه‌های ورزشی </a:t>
            </a:r>
            <a:r>
              <a:rPr lang="ar-SA" dirty="0"/>
              <a:t>در برنامه کاری کاركنان را در طول روز فراهم می‌آورند.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a:extLst>
              <a:ext uri="{FF2B5EF4-FFF2-40B4-BE49-F238E27FC236}">
                <a16:creationId xmlns:a16="http://schemas.microsoft.com/office/drawing/2014/main" id="{63604157-4239-C32E-C49A-B0E2C6483FE6}"/>
              </a:ext>
            </a:extLst>
          </p:cNvPr>
          <p:cNvSpPr>
            <a:spLocks noGrp="1"/>
          </p:cNvSpPr>
          <p:nvPr>
            <p:ph idx="1"/>
          </p:nvPr>
        </p:nvSpPr>
        <p:spPr>
          <a:xfrm>
            <a:off x="430213" y="1290638"/>
            <a:ext cx="8348662" cy="4808537"/>
          </a:xfrm>
        </p:spPr>
        <p:txBody>
          <a:bodyPr>
            <a:normAutofit/>
          </a:bodyPr>
          <a:lstStyle/>
          <a:p>
            <a:pPr marL="365760" indent="-256032" eaLnBrk="1" fontAlgn="auto" hangingPunct="1">
              <a:spcAft>
                <a:spcPts val="0"/>
              </a:spcAft>
              <a:buFont typeface="Wingdings 2"/>
              <a:buChar char=""/>
              <a:defRPr/>
            </a:pPr>
            <a:r>
              <a:rPr lang="ar-SA" b="1" dirty="0"/>
              <a:t>ترك سیگــــار:</a:t>
            </a:r>
            <a:r>
              <a:rPr lang="ar-SA" dirty="0"/>
              <a:t> ارايه خدمات ارتقای سلامت در محل کار برای ترک سیگار از طریق مشاوره تلفنی و یا مشاوره با پزشک در محل کار، می‌توانند به‌عنوان گزینه‌های ارزشمندی در اجرای برنامه‌های ارتقای سلامت مدنظر کارفرمایان قرارگیرند.</a:t>
            </a:r>
            <a:endParaRPr lang="fa-IR" dirty="0"/>
          </a:p>
          <a:p>
            <a:pPr marL="0" indent="0" eaLnBrk="1" fontAlgn="auto" hangingPunct="1">
              <a:spcAft>
                <a:spcPts val="0"/>
              </a:spcAft>
              <a:buFont typeface="Wingdings 3" panose="05040102010807070707" pitchFamily="18" charset="2"/>
              <a:buNone/>
              <a:defRPr/>
            </a:pPr>
            <a:endParaRPr lang="fa-IR" dirty="0"/>
          </a:p>
          <a:p>
            <a:pPr marL="365760" indent="-256032" eaLnBrk="1" fontAlgn="auto" hangingPunct="1">
              <a:spcAft>
                <a:spcPts val="0"/>
              </a:spcAft>
              <a:buFont typeface="Wingdings 2"/>
              <a:buChar char=""/>
              <a:defRPr/>
            </a:pPr>
            <a:r>
              <a:rPr lang="ar-SA" b="1" dirty="0"/>
              <a:t>مدیریت استرس: </a:t>
            </a:r>
            <a:r>
              <a:rPr lang="ar-SA" dirty="0"/>
              <a:t>برنامه</a:t>
            </a:r>
            <a:r>
              <a:rPr lang="fa-IR" dirty="0"/>
              <a:t>‌</a:t>
            </a:r>
            <a:r>
              <a:rPr lang="ar-SA" dirty="0"/>
              <a:t>های ارتقاي سلامت در محل کار، از طریق کمک به کارکنان در مديريت استرس‌اشان، می‌‌توانند موجب</a:t>
            </a:r>
            <a:r>
              <a:rPr lang="fa-IR" dirty="0"/>
              <a:t>ات</a:t>
            </a:r>
            <a:r>
              <a:rPr lang="ar-SA" dirty="0"/>
              <a:t> ارتقای سلامت و رفاه</a:t>
            </a:r>
            <a:r>
              <a:rPr lang="fa-IR" dirty="0"/>
              <a:t> </a:t>
            </a:r>
            <a:r>
              <a:rPr lang="ar-SA" dirty="0"/>
              <a:t>عمومی کارکنان را فراهم آورند.</a:t>
            </a:r>
            <a:endParaRPr lang="en-US" dirty="0"/>
          </a:p>
          <a:p>
            <a:pPr marL="365760" indent="-256032" eaLnBrk="1" fontAlgn="auto" hangingPunct="1">
              <a:spcAft>
                <a:spcPts val="0"/>
              </a:spcAft>
              <a:buFont typeface="Wingdings 2"/>
              <a:buChar char=""/>
              <a:defRPr/>
            </a:pPr>
            <a:endParaRPr lang="fa-I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a:extLst>
              <a:ext uri="{FF2B5EF4-FFF2-40B4-BE49-F238E27FC236}">
                <a16:creationId xmlns:a16="http://schemas.microsoft.com/office/drawing/2014/main" id="{DF42BD95-5248-133B-9756-194EEB1BABC9}"/>
              </a:ext>
            </a:extLst>
          </p:cNvPr>
          <p:cNvSpPr>
            <a:spLocks noGrp="1"/>
          </p:cNvSpPr>
          <p:nvPr>
            <p:ph idx="1"/>
          </p:nvPr>
        </p:nvSpPr>
        <p:spPr>
          <a:xfrm>
            <a:off x="538163" y="1600200"/>
            <a:ext cx="8482012" cy="4525963"/>
          </a:xfrm>
        </p:spPr>
        <p:txBody>
          <a:bodyPr/>
          <a:lstStyle/>
          <a:p>
            <a:pPr eaLnBrk="1" hangingPunct="1">
              <a:buFont typeface="Wingdings 3" panose="05040102010807070707" pitchFamily="18" charset="2"/>
              <a:buNone/>
            </a:pPr>
            <a:r>
              <a:rPr lang="ar-SA" altLang="en-US" dirty="0"/>
              <a:t>اجرای برنامه ارتقاي سلامت در محل كار از طریق ده گام در سه بخش </a:t>
            </a:r>
            <a:r>
              <a:rPr lang="ar-SA" altLang="en-US" b="1" u="sng" dirty="0">
                <a:solidFill>
                  <a:schemeClr val="accent2">
                    <a:lumMod val="75000"/>
                  </a:schemeClr>
                </a:solidFill>
              </a:rPr>
              <a:t>شروع، طراحي</a:t>
            </a:r>
            <a:r>
              <a:rPr lang="ar-SA" altLang="en-US" b="1" dirty="0">
                <a:solidFill>
                  <a:schemeClr val="accent2">
                    <a:lumMod val="75000"/>
                  </a:schemeClr>
                </a:solidFill>
              </a:rPr>
              <a:t> و </a:t>
            </a:r>
            <a:r>
              <a:rPr lang="ar-SA" altLang="en-US" b="1" u="sng" dirty="0">
                <a:solidFill>
                  <a:schemeClr val="accent2">
                    <a:lumMod val="75000"/>
                  </a:schemeClr>
                </a:solidFill>
              </a:rPr>
              <a:t>اجرای برنامه </a:t>
            </a:r>
            <a:r>
              <a:rPr lang="ar-SA" altLang="en-US" dirty="0"/>
              <a:t>است:</a:t>
            </a:r>
            <a:endParaRPr lang="fa-IR" altLang="en-US" dirty="0"/>
          </a:p>
          <a:p>
            <a:pPr eaLnBrk="1" hangingPunct="1">
              <a:buFont typeface="Wingdings 3" panose="05040102010807070707" pitchFamily="18" charset="2"/>
              <a:buNone/>
            </a:pPr>
            <a:endParaRPr lang="en-US" altLang="en-US" dirty="0"/>
          </a:p>
          <a:p>
            <a:pPr algn="ctr" eaLnBrk="1" hangingPunct="1">
              <a:buFont typeface="Wingdings 3" panose="05040102010807070707" pitchFamily="18" charset="2"/>
              <a:buNone/>
            </a:pPr>
            <a:r>
              <a:rPr lang="ar-SA" altLang="en-US" sz="2800" b="1" dirty="0"/>
              <a:t>بخش اول: </a:t>
            </a:r>
            <a:r>
              <a:rPr lang="ar-SA" altLang="en-US" sz="2800" dirty="0"/>
              <a:t>شروع اجراي برنامه‌ (گام‌هاي 1 تا 3): </a:t>
            </a:r>
            <a:endParaRPr lang="fa-IR" altLang="en-US" sz="2800" dirty="0"/>
          </a:p>
          <a:p>
            <a:pPr eaLnBrk="1" hangingPunct="1">
              <a:buFont typeface="Wingdings 2" panose="05020102010507070707" pitchFamily="18" charset="2"/>
              <a:buChar char=""/>
            </a:pPr>
            <a:r>
              <a:rPr lang="ar-SA" altLang="en-US" sz="2800" b="1" dirty="0"/>
              <a:t>گام 1: </a:t>
            </a:r>
            <a:r>
              <a:rPr lang="ar-SA" altLang="en-US" sz="2800" dirty="0"/>
              <a:t>حمايت مديريت را جلب كنيد</a:t>
            </a:r>
            <a:r>
              <a:rPr lang="fa-IR" altLang="en-US" sz="2800" dirty="0"/>
              <a:t>.</a:t>
            </a:r>
          </a:p>
          <a:p>
            <a:pPr eaLnBrk="1" hangingPunct="1">
              <a:buFont typeface="Wingdings 2" panose="05020102010507070707" pitchFamily="18" charset="2"/>
              <a:buChar char=""/>
            </a:pPr>
            <a:r>
              <a:rPr lang="ar-SA" altLang="en-US" sz="2800" b="1" dirty="0"/>
              <a:t>گام 2: </a:t>
            </a:r>
            <a:r>
              <a:rPr lang="ar-SA" altLang="en-US" sz="2800" dirty="0"/>
              <a:t>خلاصه </a:t>
            </a:r>
            <a:r>
              <a:rPr lang="ar-SA" altLang="en-US" sz="2800" dirty="0" smtClean="0"/>
              <a:t>خط</a:t>
            </a:r>
            <a:r>
              <a:rPr lang="fa-IR" altLang="en-US" sz="2800" dirty="0" smtClean="0"/>
              <a:t> ‌</a:t>
            </a:r>
            <a:r>
              <a:rPr lang="ar-SA" altLang="en-US" sz="2800" dirty="0"/>
              <a:t>مشي برنامه را معرفي و نيازها را شناسايي كنيد</a:t>
            </a:r>
            <a:r>
              <a:rPr lang="fa-IR" altLang="en-US" sz="2800" dirty="0"/>
              <a:t>.</a:t>
            </a:r>
          </a:p>
          <a:p>
            <a:pPr eaLnBrk="1" hangingPunct="1">
              <a:buFont typeface="Wingdings 2" panose="05020102010507070707" pitchFamily="18" charset="2"/>
              <a:buChar char=""/>
            </a:pPr>
            <a:r>
              <a:rPr lang="ar-SA" altLang="en-US" sz="2800" b="1" dirty="0"/>
              <a:t>گام 3: </a:t>
            </a:r>
            <a:r>
              <a:rPr lang="ar-SA" altLang="en-US" sz="2800" dirty="0"/>
              <a:t>حمايت كاركنان را جلب و </a:t>
            </a:r>
            <a:r>
              <a:rPr lang="ar-SA" altLang="en-US" sz="2800" dirty="0" smtClean="0"/>
              <a:t>مس</a:t>
            </a:r>
            <a:r>
              <a:rPr lang="fa-IR" altLang="en-US" sz="2800" dirty="0" smtClean="0"/>
              <a:t>ِئو</a:t>
            </a:r>
            <a:r>
              <a:rPr lang="ar-SA" altLang="en-US" sz="2800" dirty="0" smtClean="0"/>
              <a:t>ليت‌هاي </a:t>
            </a:r>
            <a:r>
              <a:rPr lang="ar-SA" altLang="en-US" sz="2800" dirty="0"/>
              <a:t>افراد در برنامه را تعيين كنيد.</a:t>
            </a:r>
            <a:endParaRPr lang="en-US" altLang="en-US" sz="2800" dirty="0"/>
          </a:p>
        </p:txBody>
      </p:sp>
      <p:sp>
        <p:nvSpPr>
          <p:cNvPr id="2" name="Title 1">
            <a:extLst>
              <a:ext uri="{FF2B5EF4-FFF2-40B4-BE49-F238E27FC236}">
                <a16:creationId xmlns:a16="http://schemas.microsoft.com/office/drawing/2014/main" id="{A833A9E6-567E-90A2-0DE4-1C5BC55AABA5}"/>
              </a:ext>
            </a:extLst>
          </p:cNvPr>
          <p:cNvSpPr>
            <a:spLocks noGrp="1"/>
          </p:cNvSpPr>
          <p:nvPr>
            <p:ph type="title"/>
          </p:nvPr>
        </p:nvSpPr>
        <p:spPr>
          <a:xfrm>
            <a:off x="1023938" y="180975"/>
            <a:ext cx="7861300" cy="1143000"/>
          </a:xfrm>
        </p:spPr>
        <p:txBody>
          <a:bodyPr>
            <a:normAutofit fontScale="90000"/>
          </a:bodyPr>
          <a:lstStyle/>
          <a:p>
            <a:pPr algn="r" eaLnBrk="1" fontAlgn="auto" hangingPunct="1">
              <a:spcAft>
                <a:spcPts val="0"/>
              </a:spcAft>
              <a:defRPr/>
            </a:pPr>
            <a:r>
              <a:rPr lang="fa-IR" dirty="0">
                <a:solidFill>
                  <a:schemeClr val="accent4">
                    <a:lumMod val="75000"/>
                  </a:schemeClr>
                </a:solidFill>
              </a:rPr>
              <a:t>10 گام اجرای برنامه ارتقای سلامت در محل کار</a:t>
            </a:r>
            <a:endParaRPr lang="en-US"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a:extLst>
              <a:ext uri="{FF2B5EF4-FFF2-40B4-BE49-F238E27FC236}">
                <a16:creationId xmlns:a16="http://schemas.microsoft.com/office/drawing/2014/main" id="{ADBE3419-381A-DC08-5F4B-C111FDB63C67}"/>
              </a:ext>
            </a:extLst>
          </p:cNvPr>
          <p:cNvSpPr>
            <a:spLocks noGrp="1"/>
          </p:cNvSpPr>
          <p:nvPr>
            <p:ph idx="1"/>
          </p:nvPr>
        </p:nvSpPr>
        <p:spPr>
          <a:xfrm>
            <a:off x="323385" y="1192213"/>
            <a:ext cx="8309440" cy="4937125"/>
          </a:xfrm>
        </p:spPr>
        <p:txBody>
          <a:bodyPr/>
          <a:lstStyle/>
          <a:p>
            <a:pPr algn="ctr" eaLnBrk="1" hangingPunct="1">
              <a:buFont typeface="Wingdings 3" panose="05040102010807070707" pitchFamily="18" charset="2"/>
              <a:buNone/>
            </a:pPr>
            <a:r>
              <a:rPr lang="ar-SA" altLang="en-US" sz="2800" b="1" dirty="0">
                <a:solidFill>
                  <a:schemeClr val="accent5"/>
                </a:solidFill>
              </a:rPr>
              <a:t>بخش دوم: طراحي برنامه</a:t>
            </a:r>
            <a:r>
              <a:rPr lang="fa-IR" altLang="en-US" sz="2800" b="1" dirty="0">
                <a:solidFill>
                  <a:schemeClr val="accent5"/>
                </a:solidFill>
              </a:rPr>
              <a:t> (گام‌هاي 4 تا 7</a:t>
            </a:r>
            <a:r>
              <a:rPr lang="fa-IR" altLang="en-US" sz="2800" b="1" dirty="0" smtClean="0">
                <a:solidFill>
                  <a:schemeClr val="accent5"/>
                </a:solidFill>
              </a:rPr>
              <a:t>)</a:t>
            </a:r>
            <a:endParaRPr lang="fa-IR" altLang="en-US" sz="2800" b="1" dirty="0">
              <a:solidFill>
                <a:schemeClr val="accent5"/>
              </a:solidFill>
            </a:endParaRPr>
          </a:p>
          <a:p>
            <a:pPr algn="ctr" eaLnBrk="1" hangingPunct="1">
              <a:buFont typeface="Wingdings 3" panose="05040102010807070707" pitchFamily="18" charset="2"/>
              <a:buNone/>
            </a:pPr>
            <a:endParaRPr lang="fa-IR" altLang="en-US" dirty="0"/>
          </a:p>
          <a:p>
            <a:pPr eaLnBrk="1" hangingPunct="1">
              <a:buFont typeface="Wingdings 2" panose="05020102010507070707" pitchFamily="18" charset="2"/>
              <a:buChar char=""/>
            </a:pPr>
            <a:r>
              <a:rPr lang="ar-SA" altLang="en-US" b="1" dirty="0"/>
              <a:t>گام 4: </a:t>
            </a:r>
            <a:r>
              <a:rPr lang="ar-SA" altLang="en-US" dirty="0"/>
              <a:t>اهداف كلي، اختصاصي و رفتاري را تعيين كنيد</a:t>
            </a:r>
            <a:r>
              <a:rPr lang="fa-IR" altLang="en-US" dirty="0"/>
              <a:t>.</a:t>
            </a:r>
          </a:p>
          <a:p>
            <a:pPr eaLnBrk="1" hangingPunct="1">
              <a:buFont typeface="Wingdings 2" panose="05020102010507070707" pitchFamily="18" charset="2"/>
              <a:buChar char=""/>
            </a:pPr>
            <a:r>
              <a:rPr lang="ar-SA" altLang="en-US" b="1" dirty="0"/>
              <a:t>گام 5: </a:t>
            </a:r>
            <a:r>
              <a:rPr lang="ar-SA" altLang="en-US" dirty="0"/>
              <a:t>فعاليت‌هاي برنامه را تعيين و برنامه عملياتي و بودجه را تهيه كنيد</a:t>
            </a:r>
            <a:r>
              <a:rPr lang="fa-IR" altLang="en-US" dirty="0"/>
              <a:t>.</a:t>
            </a:r>
          </a:p>
          <a:p>
            <a:pPr eaLnBrk="1" hangingPunct="1">
              <a:buFont typeface="Wingdings 2" panose="05020102010507070707" pitchFamily="18" charset="2"/>
              <a:buChar char=""/>
            </a:pPr>
            <a:r>
              <a:rPr lang="ar-SA" altLang="en-US" b="1" dirty="0"/>
              <a:t>گام 6: </a:t>
            </a:r>
            <a:r>
              <a:rPr lang="ar-SA" altLang="en-US" dirty="0"/>
              <a:t>مشوق‌ها و پاداش‌ها را انتخاب كنيد</a:t>
            </a:r>
            <a:r>
              <a:rPr lang="fa-IR" altLang="en-US" dirty="0"/>
              <a:t>.</a:t>
            </a:r>
          </a:p>
          <a:p>
            <a:pPr eaLnBrk="1" hangingPunct="1">
              <a:buFont typeface="Wingdings 2" panose="05020102010507070707" pitchFamily="18" charset="2"/>
              <a:buChar char=""/>
            </a:pPr>
            <a:r>
              <a:rPr lang="ar-SA" altLang="en-US" b="1" dirty="0"/>
              <a:t>گام 7: </a:t>
            </a:r>
            <a:r>
              <a:rPr lang="ar-SA" altLang="en-US" dirty="0"/>
              <a:t>حمايت‌هاي بيشتري را شناسايي كنيد</a:t>
            </a:r>
            <a:r>
              <a:rPr lang="fa-IR" altLang="en-US" dirty="0"/>
              <a:t>.</a:t>
            </a:r>
            <a:endParaRPr lang="en-US" altLang="en-US" dirty="0"/>
          </a:p>
          <a:p>
            <a:pPr eaLnBrk="1" hangingPunct="1">
              <a:buFont typeface="Wingdings 2" panose="05020102010507070707" pitchFamily="18" charset="2"/>
              <a:buChar char=""/>
            </a:pPr>
            <a:endParaRPr lang="fa-IR"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id="{BD6BD661-C4E7-E395-8B5B-0C31212BE8DD}"/>
              </a:ext>
            </a:extLst>
          </p:cNvPr>
          <p:cNvSpPr>
            <a:spLocks noGrp="1"/>
          </p:cNvSpPr>
          <p:nvPr>
            <p:ph idx="1"/>
          </p:nvPr>
        </p:nvSpPr>
        <p:spPr/>
        <p:txBody>
          <a:bodyPr/>
          <a:lstStyle/>
          <a:p>
            <a:pPr algn="ctr" eaLnBrk="1" hangingPunct="1">
              <a:buNone/>
            </a:pPr>
            <a:r>
              <a:rPr lang="ar-SA" altLang="en-US" sz="2800" b="1" dirty="0">
                <a:solidFill>
                  <a:schemeClr val="accent5"/>
                </a:solidFill>
              </a:rPr>
              <a:t>بخش سوم: اجراي برنامه (</a:t>
            </a:r>
            <a:r>
              <a:rPr lang="ar-SA" altLang="en-US" sz="2800" b="1" dirty="0" smtClean="0">
                <a:solidFill>
                  <a:schemeClr val="accent5"/>
                </a:solidFill>
              </a:rPr>
              <a:t>گام‌هاي8  </a:t>
            </a:r>
            <a:r>
              <a:rPr lang="ar-SA" altLang="en-US" sz="2800" b="1" dirty="0">
                <a:solidFill>
                  <a:schemeClr val="accent5"/>
                </a:solidFill>
              </a:rPr>
              <a:t>تا 10): </a:t>
            </a:r>
            <a:endParaRPr lang="fa-IR" altLang="en-US" sz="2800" b="1" dirty="0">
              <a:solidFill>
                <a:schemeClr val="accent5"/>
              </a:solidFill>
            </a:endParaRPr>
          </a:p>
          <a:p>
            <a:pPr algn="ctr" eaLnBrk="1" hangingPunct="1">
              <a:buFont typeface="Wingdings 3" panose="05040102010807070707" pitchFamily="18" charset="2"/>
              <a:buNone/>
            </a:pPr>
            <a:endParaRPr lang="fa-IR" altLang="en-US" dirty="0"/>
          </a:p>
          <a:p>
            <a:pPr eaLnBrk="1" hangingPunct="1"/>
            <a:r>
              <a:rPr lang="ar-SA" altLang="en-US" b="1" dirty="0"/>
              <a:t>گام 8: </a:t>
            </a:r>
            <a:r>
              <a:rPr lang="ar-SA" altLang="en-US" dirty="0"/>
              <a:t>برنامه خود را ترويج و توسعه دهيد</a:t>
            </a:r>
            <a:r>
              <a:rPr lang="fa-IR" altLang="en-US" dirty="0"/>
              <a:t>. </a:t>
            </a:r>
          </a:p>
          <a:p>
            <a:pPr eaLnBrk="1" hangingPunct="1"/>
            <a:r>
              <a:rPr lang="ar-SA" altLang="en-US" b="1" dirty="0"/>
              <a:t>گام 9: </a:t>
            </a:r>
            <a:r>
              <a:rPr lang="ar-SA" altLang="en-US" dirty="0"/>
              <a:t>برنامه خود را مديريت كنيد</a:t>
            </a:r>
            <a:r>
              <a:rPr lang="fa-IR" altLang="en-US" dirty="0"/>
              <a:t>.</a:t>
            </a:r>
          </a:p>
          <a:p>
            <a:pPr eaLnBrk="1" hangingPunct="1"/>
            <a:r>
              <a:rPr lang="ar-SA" altLang="en-US" b="1" dirty="0"/>
              <a:t>گام 10: </a:t>
            </a:r>
            <a:r>
              <a:rPr lang="ar-SA" altLang="en-US" dirty="0"/>
              <a:t>برنامه خود را ارزشيابي و اصلاح كنيد.</a:t>
            </a:r>
            <a:endParaRPr lang="en-US"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a:extLst>
              <a:ext uri="{FF2B5EF4-FFF2-40B4-BE49-F238E27FC236}">
                <a16:creationId xmlns:a16="http://schemas.microsoft.com/office/drawing/2014/main" id="{8C2B53CD-1F0E-17DD-92BB-988BEE90ACB4}"/>
              </a:ext>
            </a:extLst>
          </p:cNvPr>
          <p:cNvSpPr>
            <a:spLocks noGrp="1"/>
          </p:cNvSpPr>
          <p:nvPr>
            <p:ph idx="1"/>
          </p:nvPr>
        </p:nvSpPr>
        <p:spPr/>
        <p:txBody>
          <a:bodyPr/>
          <a:lstStyle/>
          <a:p>
            <a:pPr eaLnBrk="1" hangingPunct="1"/>
            <a:endParaRPr lang="fa-IR" altLang="en-US"/>
          </a:p>
        </p:txBody>
      </p:sp>
      <p:sp>
        <p:nvSpPr>
          <p:cNvPr id="2" name="Title 1">
            <a:extLst>
              <a:ext uri="{FF2B5EF4-FFF2-40B4-BE49-F238E27FC236}">
                <a16:creationId xmlns:a16="http://schemas.microsoft.com/office/drawing/2014/main" id="{02C54D18-43EB-1F85-7614-E07D63AEC789}"/>
              </a:ext>
            </a:extLst>
          </p:cNvPr>
          <p:cNvSpPr>
            <a:spLocks noGrp="1"/>
          </p:cNvSpPr>
          <p:nvPr>
            <p:ph type="title"/>
          </p:nvPr>
        </p:nvSpPr>
        <p:spPr/>
        <p:txBody>
          <a:bodyPr/>
          <a:lstStyle/>
          <a:p>
            <a:pPr eaLnBrk="1" fontAlgn="auto" hangingPunct="1">
              <a:spcAft>
                <a:spcPts val="0"/>
              </a:spcAft>
              <a:defRPr/>
            </a:pPr>
            <a:endParaRPr lang="fa-IR"/>
          </a:p>
        </p:txBody>
      </p:sp>
      <p:pic>
        <p:nvPicPr>
          <p:cNvPr id="32772" name="Picture 3">
            <a:extLst>
              <a:ext uri="{FF2B5EF4-FFF2-40B4-BE49-F238E27FC236}">
                <a16:creationId xmlns:a16="http://schemas.microsoft.com/office/drawing/2014/main" id="{BEABC136-8523-A273-F992-216B013CD2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A198AEC-0CE2-FFB2-7474-01AF3014A8B1}"/>
              </a:ext>
            </a:extLst>
          </p:cNvPr>
          <p:cNvSpPr>
            <a:spLocks noGrp="1" noChangeArrowheads="1"/>
          </p:cNvSpPr>
          <p:nvPr>
            <p:ph type="ctrTitle"/>
          </p:nvPr>
        </p:nvSpPr>
        <p:spPr>
          <a:xfrm>
            <a:off x="927100" y="1112838"/>
            <a:ext cx="7543800" cy="2487612"/>
          </a:xfrm>
        </p:spPr>
        <p:txBody>
          <a:bodyPr/>
          <a:lstStyle/>
          <a:p>
            <a:pPr algn="ctr" eaLnBrk="1" fontAlgn="auto" hangingPunct="1">
              <a:spcAft>
                <a:spcPts val="0"/>
              </a:spcAft>
              <a:defRPr/>
            </a:pPr>
            <a:r>
              <a:rPr lang="ar-SA" sz="4000" dirty="0">
                <a:solidFill>
                  <a:srgbClr val="0070C0"/>
                </a:solidFill>
                <a:cs typeface="B Titr" pitchFamily="2" charset="-78"/>
              </a:rPr>
              <a:t>برنامه‌ريزي عملياتي مشاركتي براي ارتقاي سلامت در </a:t>
            </a:r>
            <a:r>
              <a:rPr lang="fa-IR" sz="4000" dirty="0">
                <a:solidFill>
                  <a:srgbClr val="0070C0"/>
                </a:solidFill>
                <a:cs typeface="B Titr" pitchFamily="2" charset="-78"/>
              </a:rPr>
              <a:t>سازمانها و ادارات </a:t>
            </a:r>
            <a:r>
              <a:rPr lang="fa-IR" sz="4000" dirty="0" smtClean="0">
                <a:solidFill>
                  <a:srgbClr val="0070C0"/>
                </a:solidFill>
                <a:cs typeface="B Titr" pitchFamily="2" charset="-78"/>
              </a:rPr>
              <a:t>شهرستان بروجرد</a:t>
            </a:r>
            <a:endParaRPr lang="en-US" sz="4000" dirty="0">
              <a:solidFill>
                <a:srgbClr val="0070C0"/>
              </a:solidFill>
            </a:endParaRPr>
          </a:p>
        </p:txBody>
      </p:sp>
      <p:sp>
        <p:nvSpPr>
          <p:cNvPr id="14339" name="Rectangle 3">
            <a:extLst>
              <a:ext uri="{FF2B5EF4-FFF2-40B4-BE49-F238E27FC236}">
                <a16:creationId xmlns:a16="http://schemas.microsoft.com/office/drawing/2014/main" id="{36B5E60F-2C46-5C2F-C54F-D7B512FE4638}"/>
              </a:ext>
            </a:extLst>
          </p:cNvPr>
          <p:cNvSpPr>
            <a:spLocks noGrp="1"/>
          </p:cNvSpPr>
          <p:nvPr>
            <p:ph type="subTitle" idx="1"/>
          </p:nvPr>
        </p:nvSpPr>
        <p:spPr>
          <a:xfrm>
            <a:off x="1103313" y="3913188"/>
            <a:ext cx="6897687" cy="1752600"/>
          </a:xfrm>
        </p:spPr>
        <p:txBody>
          <a:bodyPr/>
          <a:lstStyle/>
          <a:p>
            <a:pPr marR="0" algn="ctr" eaLnBrk="1" hangingPunct="1"/>
            <a:r>
              <a:rPr lang="fa-IR" altLang="en-US" sz="3700" b="1" dirty="0" smtClean="0">
                <a:solidFill>
                  <a:schemeClr val="tx1"/>
                </a:solidFill>
                <a:cs typeface="B Titr" panose="00000700000000000000" pitchFamily="2" charset="-78"/>
              </a:rPr>
              <a:t>واحد آموزش و ارتقاءسلامت</a:t>
            </a:r>
          </a:p>
          <a:p>
            <a:pPr marR="0" algn="ctr" eaLnBrk="1" hangingPunct="1"/>
            <a:r>
              <a:rPr lang="fa-IR" altLang="en-US" sz="3700" b="1" dirty="0" smtClean="0">
                <a:solidFill>
                  <a:schemeClr val="tx1"/>
                </a:solidFill>
                <a:cs typeface="B Titr" panose="00000700000000000000" pitchFamily="2" charset="-78"/>
              </a:rPr>
              <a:t>آبان </a:t>
            </a:r>
            <a:r>
              <a:rPr lang="fa-IR" altLang="en-US" sz="3700" b="1" dirty="0">
                <a:solidFill>
                  <a:schemeClr val="tx1"/>
                </a:solidFill>
                <a:cs typeface="B Titr" panose="00000700000000000000" pitchFamily="2" charset="-78"/>
              </a:rPr>
              <a:t>ماه 1402</a:t>
            </a:r>
          </a:p>
          <a:p>
            <a:pPr marR="0" algn="ctr" eaLnBrk="1" hangingPunct="1"/>
            <a:endParaRPr lang="fa-IR" altLang="en-US" sz="3700" b="1" dirty="0">
              <a:solidFill>
                <a:schemeClr val="tx1"/>
              </a:solidFill>
              <a:cs typeface="B Nazanin" pitchFamily="2" charset="0"/>
            </a:endParaRPr>
          </a:p>
          <a:p>
            <a:pPr marR="0" eaLnBrk="1" hangingPunct="1"/>
            <a:endParaRPr lang="en-US" altLang="en-US" sz="25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a:extLst>
              <a:ext uri="{FF2B5EF4-FFF2-40B4-BE49-F238E27FC236}">
                <a16:creationId xmlns:a16="http://schemas.microsoft.com/office/drawing/2014/main" id="{E28A6340-4B39-4D1A-5DF6-E61502790D0E}"/>
              </a:ext>
            </a:extLst>
          </p:cNvPr>
          <p:cNvSpPr>
            <a:spLocks noGrp="1"/>
          </p:cNvSpPr>
          <p:nvPr>
            <p:ph idx="1"/>
          </p:nvPr>
        </p:nvSpPr>
        <p:spPr>
          <a:xfrm>
            <a:off x="457200" y="1600200"/>
            <a:ext cx="8562975" cy="4525963"/>
          </a:xfrm>
        </p:spPr>
        <p:txBody>
          <a:bodyPr>
            <a:normAutofit/>
          </a:bodyPr>
          <a:lstStyle/>
          <a:p>
            <a:pPr marL="365760" indent="-256032" eaLnBrk="1" fontAlgn="auto" hangingPunct="1">
              <a:spcAft>
                <a:spcPts val="0"/>
              </a:spcAft>
              <a:buFont typeface="Wingdings 2"/>
              <a:buChar char=""/>
              <a:defRPr/>
            </a:pPr>
            <a:r>
              <a:rPr lang="ar-SA" b="1" dirty="0">
                <a:solidFill>
                  <a:srgbClr val="C00000"/>
                </a:solidFill>
              </a:rPr>
              <a:t>جلب حمایت مدیریت </a:t>
            </a:r>
            <a:r>
              <a:rPr lang="ar-SA" dirty="0"/>
              <a:t>برای اطمینان از این مساله است که برنامه توسط سازمان‌ حمایت شده و </a:t>
            </a:r>
            <a:r>
              <a:rPr lang="ar-SA" b="1" dirty="0">
                <a:solidFill>
                  <a:srgbClr val="C00000"/>
                </a:solidFill>
              </a:rPr>
              <a:t>تخصیص منابع مالی و انسانی </a:t>
            </a:r>
            <a:r>
              <a:rPr lang="ar-SA" dirty="0"/>
              <a:t>لازم به‌طور مناسب انجام </a:t>
            </a:r>
            <a:r>
              <a:rPr lang="fa-IR" dirty="0"/>
              <a:t>مي‌يابد.</a:t>
            </a:r>
          </a:p>
          <a:p>
            <a:pPr marL="0" indent="0" eaLnBrk="1" fontAlgn="auto" hangingPunct="1">
              <a:spcAft>
                <a:spcPts val="0"/>
              </a:spcAft>
              <a:buFont typeface="Wingdings 3" panose="05040102010807070707" pitchFamily="18" charset="2"/>
              <a:buNone/>
              <a:defRPr/>
            </a:pPr>
            <a:endParaRPr lang="en-US" dirty="0"/>
          </a:p>
          <a:p>
            <a:pPr marL="365760" indent="-256032" eaLnBrk="1" fontAlgn="auto" hangingPunct="1">
              <a:spcAft>
                <a:spcPts val="0"/>
              </a:spcAft>
              <a:buFont typeface="Wingdings 2"/>
              <a:buChar char=""/>
              <a:defRPr/>
            </a:pPr>
            <a:r>
              <a:rPr lang="ar-SA" dirty="0"/>
              <a:t>زمانی که مدیران برنامه را بپذيرند، کارکنان </a:t>
            </a:r>
            <a:r>
              <a:rPr lang="fa-IR" dirty="0" smtClean="0"/>
              <a:t>با جدیت </a:t>
            </a:r>
            <a:r>
              <a:rPr lang="ar-SA" dirty="0" smtClean="0"/>
              <a:t>بيشتري </a:t>
            </a:r>
            <a:r>
              <a:rPr lang="ar-SA" dirty="0"/>
              <a:t>برنامه </a:t>
            </a:r>
            <a:r>
              <a:rPr lang="fa-IR" dirty="0"/>
              <a:t>را همراهی خواهند کرد</a:t>
            </a:r>
            <a:r>
              <a:rPr lang="ar-SA" dirty="0" smtClean="0"/>
              <a:t>.</a:t>
            </a:r>
            <a:endParaRPr lang="fa-IR" dirty="0" smtClean="0"/>
          </a:p>
          <a:p>
            <a:pPr marL="365760" indent="-256032" eaLnBrk="1" fontAlgn="auto" hangingPunct="1">
              <a:spcAft>
                <a:spcPts val="0"/>
              </a:spcAft>
              <a:buFont typeface="Wingdings 2"/>
              <a:buChar char=""/>
              <a:defRPr/>
            </a:pPr>
            <a:r>
              <a:rPr lang="ar-SA" dirty="0" smtClean="0"/>
              <a:t> </a:t>
            </a:r>
            <a:r>
              <a:rPr lang="fa-IR" dirty="0"/>
              <a:t>بنابراین</a:t>
            </a:r>
            <a:r>
              <a:rPr lang="ar-SA" dirty="0"/>
              <a:t>، لازم است مطمئن باشید که مدیر سازمان‌ در</a:t>
            </a:r>
            <a:r>
              <a:rPr lang="fa-IR" dirty="0"/>
              <a:t> </a:t>
            </a:r>
            <a:r>
              <a:rPr lang="ar-SA" dirty="0"/>
              <a:t>جریان بوده و خود یا نماینده اش در كميته‌ها و یا تشکل‌های گروهي مربوط به برنامه حضور مداوم داشته است.</a:t>
            </a:r>
            <a:endParaRPr lang="en-US" dirty="0"/>
          </a:p>
        </p:txBody>
      </p:sp>
      <p:sp>
        <p:nvSpPr>
          <p:cNvPr id="34818" name="Title 1">
            <a:extLst>
              <a:ext uri="{FF2B5EF4-FFF2-40B4-BE49-F238E27FC236}">
                <a16:creationId xmlns:a16="http://schemas.microsoft.com/office/drawing/2014/main" id="{5616C1C8-3B49-A3D7-E0B5-84A38175AB04}"/>
              </a:ext>
            </a:extLst>
          </p:cNvPr>
          <p:cNvSpPr>
            <a:spLocks noGrp="1"/>
          </p:cNvSpPr>
          <p:nvPr>
            <p:ph type="title"/>
          </p:nvPr>
        </p:nvSpPr>
        <p:spPr/>
        <p:txBody>
          <a:bodyPr/>
          <a:lstStyle/>
          <a:p>
            <a:pPr algn="r" eaLnBrk="1" fontAlgn="auto" hangingPunct="1">
              <a:spcAft>
                <a:spcPts val="0"/>
              </a:spcAft>
              <a:defRPr/>
            </a:pPr>
            <a:r>
              <a:rPr lang="ar-SA" dirty="0">
                <a:solidFill>
                  <a:schemeClr val="accent4">
                    <a:lumMod val="75000"/>
                  </a:schemeClr>
                </a:solidFill>
                <a:cs typeface="B Titr" panose="00000700000000000000" pitchFamily="2" charset="-78"/>
              </a:rPr>
              <a:t>گام 1: حمايت مديريت را جلب كنيد</a:t>
            </a:r>
            <a:endParaRPr lang="en-US" dirty="0">
              <a:solidFill>
                <a:schemeClr val="accent4">
                  <a:lumMod val="75000"/>
                </a:schemeClr>
              </a:solidFill>
              <a:cs typeface="B Titr" panose="00000700000000000000"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a:extLst>
              <a:ext uri="{FF2B5EF4-FFF2-40B4-BE49-F238E27FC236}">
                <a16:creationId xmlns:a16="http://schemas.microsoft.com/office/drawing/2014/main" id="{2BB79152-543E-B8A3-0EDC-B48F6C5ABDA3}"/>
              </a:ext>
            </a:extLst>
          </p:cNvPr>
          <p:cNvSpPr>
            <a:spLocks noGrp="1"/>
          </p:cNvSpPr>
          <p:nvPr>
            <p:ph idx="1"/>
          </p:nvPr>
        </p:nvSpPr>
        <p:spPr>
          <a:xfrm>
            <a:off x="403225" y="1990725"/>
            <a:ext cx="8616950" cy="4135438"/>
          </a:xfrm>
        </p:spPr>
        <p:txBody>
          <a:bodyPr/>
          <a:lstStyle/>
          <a:p>
            <a:pPr eaLnBrk="1" hangingPunct="1"/>
            <a:r>
              <a:rPr lang="ar-SA" altLang="en-US" dirty="0"/>
              <a:t>برای این‌که یک برنامه به‌طور موفق اجرا شود لازم است کارکنان در برنامه درگیر شوند. </a:t>
            </a:r>
            <a:endParaRPr lang="fa-IR" altLang="en-US" dirty="0"/>
          </a:p>
          <a:p>
            <a:pPr eaLnBrk="1" hangingPunct="1"/>
            <a:endParaRPr lang="fa-IR" altLang="en-US" dirty="0"/>
          </a:p>
          <a:p>
            <a:pPr eaLnBrk="1" hangingPunct="1"/>
            <a:r>
              <a:rPr lang="ar-SA" altLang="en-US" dirty="0"/>
              <a:t>بهترین راه برای دستیابی به این مهم آن است که </a:t>
            </a:r>
            <a:r>
              <a:rPr lang="ar-SA" altLang="en-US" b="1" dirty="0"/>
              <a:t>مطمئن شوید برنامه با نیازهای سازمان و کارکنان ارتباط و تناسب </a:t>
            </a:r>
            <a:r>
              <a:rPr lang="ar-SA" altLang="en-US" b="1" dirty="0" smtClean="0"/>
              <a:t>دارد</a:t>
            </a:r>
            <a:endParaRPr lang="fa-IR" altLang="en-US" b="1" dirty="0" smtClean="0"/>
          </a:p>
          <a:p>
            <a:pPr eaLnBrk="1" hangingPunct="1"/>
            <a:endParaRPr lang="fa-IR" altLang="en-US" dirty="0" smtClean="0"/>
          </a:p>
          <a:p>
            <a:pPr eaLnBrk="1" hangingPunct="1"/>
            <a:r>
              <a:rPr lang="ar-SA" altLang="en-US" dirty="0" smtClean="0"/>
              <a:t>بسته </a:t>
            </a:r>
            <a:r>
              <a:rPr lang="ar-SA" altLang="en-US" dirty="0"/>
              <a:t>به اندازه سازمان‌، می­توانید از رویکردهای مختلفی برای تعیین نیازهای سازمان و کارکنان استفاده كنيد</a:t>
            </a:r>
            <a:endParaRPr lang="fa-IR" altLang="en-US" dirty="0"/>
          </a:p>
          <a:p>
            <a:pPr eaLnBrk="1" hangingPunct="1"/>
            <a:endParaRPr lang="en-US" altLang="en-US" dirty="0"/>
          </a:p>
          <a:p>
            <a:pPr eaLnBrk="1" hangingPunct="1"/>
            <a:endParaRPr lang="en-US" altLang="en-US" dirty="0"/>
          </a:p>
        </p:txBody>
      </p:sp>
      <p:sp>
        <p:nvSpPr>
          <p:cNvPr id="2" name="Title 1">
            <a:extLst>
              <a:ext uri="{FF2B5EF4-FFF2-40B4-BE49-F238E27FC236}">
                <a16:creationId xmlns:a16="http://schemas.microsoft.com/office/drawing/2014/main" id="{DE23D4CD-C668-F736-6C84-374FE2807C50}"/>
              </a:ext>
            </a:extLst>
          </p:cNvPr>
          <p:cNvSpPr>
            <a:spLocks noGrp="1"/>
          </p:cNvSpPr>
          <p:nvPr>
            <p:ph type="title"/>
          </p:nvPr>
        </p:nvSpPr>
        <p:spPr>
          <a:xfrm>
            <a:off x="444500" y="274638"/>
            <a:ext cx="8575675" cy="1143000"/>
          </a:xfrm>
        </p:spPr>
        <p:txBody>
          <a:bodyPr>
            <a:normAutofit fontScale="90000"/>
          </a:bodyPr>
          <a:lstStyle/>
          <a:p>
            <a:pPr algn="ctr" eaLnBrk="1" fontAlgn="auto" hangingPunct="1">
              <a:spcAft>
                <a:spcPts val="0"/>
              </a:spcAft>
              <a:defRPr/>
            </a:pPr>
            <a:r>
              <a:rPr lang="ar-SA" dirty="0">
                <a:solidFill>
                  <a:schemeClr val="accent5"/>
                </a:solidFill>
                <a:cs typeface="B Titr" panose="00000700000000000000" pitchFamily="2" charset="-78"/>
              </a:rPr>
              <a:t>گام 2: خلاصه خط</a:t>
            </a:r>
            <a:r>
              <a:rPr lang="fa-IR" dirty="0">
                <a:solidFill>
                  <a:schemeClr val="accent5"/>
                </a:solidFill>
                <a:cs typeface="B Titr" panose="00000700000000000000" pitchFamily="2" charset="-78"/>
              </a:rPr>
              <a:t>‌</a:t>
            </a:r>
            <a:r>
              <a:rPr lang="ar-SA" dirty="0">
                <a:solidFill>
                  <a:schemeClr val="accent5"/>
                </a:solidFill>
                <a:cs typeface="B Titr" panose="00000700000000000000" pitchFamily="2" charset="-78"/>
              </a:rPr>
              <a:t>مشی برنامه را معرفی و نیازها را شناسايي كنيد</a:t>
            </a:r>
            <a:endParaRPr lang="en-US" dirty="0">
              <a:solidFill>
                <a:schemeClr val="accent5"/>
              </a:solidFill>
              <a:cs typeface="B Titr" panose="00000700000000000000"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a:extLst>
              <a:ext uri="{FF2B5EF4-FFF2-40B4-BE49-F238E27FC236}">
                <a16:creationId xmlns:a16="http://schemas.microsoft.com/office/drawing/2014/main" id="{37C1D81A-80E9-B117-B547-59422CDAA0FE}"/>
              </a:ext>
            </a:extLst>
          </p:cNvPr>
          <p:cNvSpPr>
            <a:spLocks noGrp="1"/>
          </p:cNvSpPr>
          <p:nvPr>
            <p:ph idx="1"/>
          </p:nvPr>
        </p:nvSpPr>
        <p:spPr/>
        <p:txBody>
          <a:bodyPr/>
          <a:lstStyle/>
          <a:p>
            <a:pPr eaLnBrk="1" hangingPunct="1">
              <a:lnSpc>
                <a:spcPct val="150000"/>
              </a:lnSpc>
            </a:pPr>
            <a:r>
              <a:rPr lang="ar-SA" altLang="en-US" dirty="0"/>
              <a:t>اگر در سازمان کارکنان </a:t>
            </a:r>
            <a:r>
              <a:rPr lang="fa-IR" altLang="en-US" dirty="0" smtClean="0"/>
              <a:t> ، </a:t>
            </a:r>
            <a:r>
              <a:rPr lang="ar-SA" altLang="en-US" dirty="0" smtClean="0"/>
              <a:t>در </a:t>
            </a:r>
            <a:r>
              <a:rPr lang="ar-SA" altLang="en-US" dirty="0"/>
              <a:t>محیط‌های فیزیکی چندگانه و دور از هم کار می‌کنند، نیازسنجی باید در تمام واحدها انجام </a:t>
            </a:r>
            <a:r>
              <a:rPr lang="fa-IR" altLang="en-US" dirty="0" smtClean="0"/>
              <a:t>شود</a:t>
            </a:r>
          </a:p>
          <a:p>
            <a:pPr eaLnBrk="1" hangingPunct="1">
              <a:lnSpc>
                <a:spcPct val="150000"/>
              </a:lnSpc>
            </a:pPr>
            <a:r>
              <a:rPr lang="fa-IR" altLang="en-US" dirty="0" smtClean="0"/>
              <a:t> </a:t>
            </a:r>
            <a:r>
              <a:rPr lang="fa-IR" altLang="en-US" dirty="0"/>
              <a:t>تا </a:t>
            </a:r>
            <a:r>
              <a:rPr lang="ar-SA" altLang="en-US" dirty="0"/>
              <a:t>نیازهای کارکنانی که در واحدهای دورتر کار می‌کنند نیز در نیازسنجی برنامه ارتقای سلامت سازمان‌ گنجانده </a:t>
            </a:r>
            <a:r>
              <a:rPr lang="fa-IR" altLang="en-US" dirty="0"/>
              <a:t>شود</a:t>
            </a:r>
            <a:r>
              <a:rPr lang="ar-SA" altLang="en-US" dirty="0"/>
              <a:t>. </a:t>
            </a:r>
            <a:endParaRPr lang="en-US" altLang="en-US" dirty="0"/>
          </a:p>
          <a:p>
            <a:pPr eaLnBrk="1" hangingPunct="1"/>
            <a:endParaRPr lang="fa-IR"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a:extLst>
              <a:ext uri="{FF2B5EF4-FFF2-40B4-BE49-F238E27FC236}">
                <a16:creationId xmlns:a16="http://schemas.microsoft.com/office/drawing/2014/main" id="{BB8656B3-BA7F-8663-B842-A833EF5E9109}"/>
              </a:ext>
            </a:extLst>
          </p:cNvPr>
          <p:cNvSpPr>
            <a:spLocks noGrp="1"/>
          </p:cNvSpPr>
          <p:nvPr>
            <p:ph idx="1"/>
          </p:nvPr>
        </p:nvSpPr>
        <p:spPr>
          <a:xfrm>
            <a:off x="550863" y="1600200"/>
            <a:ext cx="8469312" cy="4525963"/>
          </a:xfrm>
        </p:spPr>
        <p:txBody>
          <a:bodyPr/>
          <a:lstStyle/>
          <a:p>
            <a:pPr eaLnBrk="1" hangingPunct="1"/>
            <a:r>
              <a:rPr lang="ar-SA" altLang="en-US" b="1" dirty="0"/>
              <a:t>بحث گروهي متمرکز با کارکنان: </a:t>
            </a:r>
            <a:r>
              <a:rPr lang="ar-SA" altLang="en-US" dirty="0"/>
              <a:t>به شما کمک خواهد كرد تا مسایل، عقاید و ترجیحات کارکنان را در زمان حاضر شناسایی كنيد</a:t>
            </a:r>
            <a:r>
              <a:rPr lang="ar-SA" altLang="en-US" dirty="0" smtClean="0"/>
              <a:t>.</a:t>
            </a:r>
            <a:endParaRPr lang="fa-IR" altLang="en-US" dirty="0" smtClean="0"/>
          </a:p>
          <a:p>
            <a:pPr eaLnBrk="1" hangingPunct="1"/>
            <a:endParaRPr lang="fa-IR" altLang="en-US" dirty="0" smtClean="0"/>
          </a:p>
          <a:p>
            <a:pPr eaLnBrk="1" hangingPunct="1"/>
            <a:endParaRPr lang="fa-IR" altLang="en-US" dirty="0" smtClean="0"/>
          </a:p>
          <a:p>
            <a:pPr eaLnBrk="1" hangingPunct="1"/>
            <a:r>
              <a:rPr lang="ar-SA" altLang="en-US" b="1" dirty="0" smtClean="0"/>
              <a:t>مطالعات </a:t>
            </a:r>
            <a:r>
              <a:rPr lang="ar-SA" altLang="en-US" b="1" dirty="0"/>
              <a:t>پیمایشی برای بررسی وضعيت رفاه و سلامت </a:t>
            </a:r>
            <a:r>
              <a:rPr lang="ar-SA" altLang="en-US" b="1" dirty="0" smtClean="0"/>
              <a:t>کارکنان</a:t>
            </a:r>
            <a:r>
              <a:rPr lang="fa-IR" altLang="en-US" b="1" dirty="0" smtClean="0"/>
              <a:t> </a:t>
            </a:r>
            <a:r>
              <a:rPr lang="ar-SA" altLang="en-US" dirty="0" smtClean="0"/>
              <a:t>به شما </a:t>
            </a:r>
            <a:r>
              <a:rPr lang="ar-SA" altLang="en-US" dirty="0"/>
              <a:t>کمک خواهد كرد تا </a:t>
            </a:r>
            <a:r>
              <a:rPr lang="ar-SA" altLang="en-US" b="1" u="sng" dirty="0"/>
              <a:t>رفتارهاي بهداشتي</a:t>
            </a:r>
            <a:r>
              <a:rPr lang="ar-SA" altLang="en-US" dirty="0"/>
              <a:t>، </a:t>
            </a:r>
            <a:r>
              <a:rPr lang="ar-SA" altLang="en-US" b="1" u="sng" dirty="0"/>
              <a:t>علایق</a:t>
            </a:r>
            <a:r>
              <a:rPr lang="ar-SA" altLang="en-US" dirty="0"/>
              <a:t> و </a:t>
            </a:r>
            <a:r>
              <a:rPr lang="ar-SA" altLang="en-US" b="1" u="sng" dirty="0"/>
              <a:t>ترجیحات خاص </a:t>
            </a:r>
            <a:r>
              <a:rPr lang="ar-SA" altLang="en-US" b="1" u="sng" dirty="0" smtClean="0"/>
              <a:t>کارکنان </a:t>
            </a:r>
            <a:r>
              <a:rPr lang="ar-SA" altLang="en-US" b="1" u="sng" dirty="0"/>
              <a:t>را </a:t>
            </a:r>
            <a:r>
              <a:rPr lang="ar-SA" altLang="en-US" dirty="0"/>
              <a:t>برای انجام فعالیت‌های درون سازمانی شناسايي كنيد.</a:t>
            </a:r>
            <a:endParaRPr lang="en-US" altLang="en-US" dirty="0"/>
          </a:p>
        </p:txBody>
      </p:sp>
      <p:sp>
        <p:nvSpPr>
          <p:cNvPr id="2" name="Title 1">
            <a:extLst>
              <a:ext uri="{FF2B5EF4-FFF2-40B4-BE49-F238E27FC236}">
                <a16:creationId xmlns:a16="http://schemas.microsoft.com/office/drawing/2014/main" id="{9B716E31-D596-08B1-6635-2BE2B49AF107}"/>
              </a:ext>
            </a:extLst>
          </p:cNvPr>
          <p:cNvSpPr>
            <a:spLocks noGrp="1"/>
          </p:cNvSpPr>
          <p:nvPr>
            <p:ph type="title"/>
          </p:nvPr>
        </p:nvSpPr>
        <p:spPr/>
        <p:txBody>
          <a:bodyPr/>
          <a:lstStyle/>
          <a:p>
            <a:pPr algn="r" eaLnBrk="1" fontAlgn="auto" hangingPunct="1">
              <a:spcAft>
                <a:spcPts val="0"/>
              </a:spcAft>
              <a:defRPr/>
            </a:pPr>
            <a:r>
              <a:rPr lang="ar-SA"/>
              <a:t>مثال‌هایی از انجام نیازسنجی</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a:extLst>
              <a:ext uri="{FF2B5EF4-FFF2-40B4-BE49-F238E27FC236}">
                <a16:creationId xmlns:a16="http://schemas.microsoft.com/office/drawing/2014/main" id="{EDC54761-81BD-53B9-A73C-0BD25586E297}"/>
              </a:ext>
            </a:extLst>
          </p:cNvPr>
          <p:cNvSpPr>
            <a:spLocks noGrp="1"/>
          </p:cNvSpPr>
          <p:nvPr>
            <p:ph idx="1"/>
          </p:nvPr>
        </p:nvSpPr>
        <p:spPr>
          <a:xfrm>
            <a:off x="673100" y="1801813"/>
            <a:ext cx="8347075" cy="4525962"/>
          </a:xfrm>
        </p:spPr>
        <p:txBody>
          <a:bodyPr/>
          <a:lstStyle/>
          <a:p>
            <a:pPr eaLnBrk="1" hangingPunct="1">
              <a:buFont typeface="Wingdings 2" panose="05020102010507070707" pitchFamily="18" charset="2"/>
              <a:buChar char=""/>
            </a:pPr>
            <a:r>
              <a:rPr lang="ar-SA" altLang="en-US"/>
              <a:t>دوست دارید در انجام چه نوع فعاليت‌هايي مشارکت کنید؟</a:t>
            </a:r>
            <a:endParaRPr lang="en-US" altLang="en-US"/>
          </a:p>
          <a:p>
            <a:pPr eaLnBrk="1" hangingPunct="1">
              <a:buFont typeface="Wingdings 2" panose="05020102010507070707" pitchFamily="18" charset="2"/>
              <a:buChar char=""/>
            </a:pPr>
            <a:r>
              <a:rPr lang="ar-SA" altLang="en-US"/>
              <a:t>دوست دارید سازمان شما بر چه حیطه‌هایی از سلامت تمرکز نماید؟ به‌طور مثال کنترل وزن، مدیریت استرس یا ترک سیگار.</a:t>
            </a:r>
            <a:endParaRPr lang="en-US" altLang="en-US"/>
          </a:p>
          <a:p>
            <a:pPr eaLnBrk="1" hangingPunct="1">
              <a:buFont typeface="Wingdings 2" panose="05020102010507070707" pitchFamily="18" charset="2"/>
              <a:buChar char=""/>
            </a:pPr>
            <a:r>
              <a:rPr lang="ar-SA" altLang="en-US"/>
              <a:t>دوست دارید فعالیت‌ها در چه زماني انجام شوند؟ مثلا در زمان خوردن ناهار، قبل یا بعد از کار.</a:t>
            </a:r>
            <a:endParaRPr lang="en-US" altLang="en-US"/>
          </a:p>
          <a:p>
            <a:pPr eaLnBrk="1" hangingPunct="1">
              <a:buFont typeface="Wingdings 2" panose="05020102010507070707" pitchFamily="18" charset="2"/>
              <a:buChar char=""/>
            </a:pPr>
            <a:r>
              <a:rPr lang="ar-SA" altLang="en-US"/>
              <a:t>بزرگ‌ترین چالش‌هایی که براي مشارکت در فعالیت‌ها در محل کار با آن‌ها مواجه می‌شوید کدامند؟</a:t>
            </a:r>
            <a:endParaRPr lang="en-US" altLang="en-US"/>
          </a:p>
          <a:p>
            <a:pPr eaLnBrk="1" hangingPunct="1">
              <a:buFont typeface="Wingdings 2" panose="05020102010507070707" pitchFamily="18" charset="2"/>
              <a:buChar char=""/>
            </a:pPr>
            <a:endParaRPr lang="en-US" altLang="en-US"/>
          </a:p>
        </p:txBody>
      </p:sp>
      <p:sp>
        <p:nvSpPr>
          <p:cNvPr id="2" name="Title 1">
            <a:extLst>
              <a:ext uri="{FF2B5EF4-FFF2-40B4-BE49-F238E27FC236}">
                <a16:creationId xmlns:a16="http://schemas.microsoft.com/office/drawing/2014/main" id="{BEB0EAFA-AB73-84E1-1356-716C5EF208E5}"/>
              </a:ext>
            </a:extLst>
          </p:cNvPr>
          <p:cNvSpPr>
            <a:spLocks noGrp="1"/>
          </p:cNvSpPr>
          <p:nvPr>
            <p:ph type="title"/>
          </p:nvPr>
        </p:nvSpPr>
        <p:spPr>
          <a:xfrm>
            <a:off x="762000" y="274638"/>
            <a:ext cx="8258175" cy="1143000"/>
          </a:xfrm>
        </p:spPr>
        <p:txBody>
          <a:bodyPr>
            <a:normAutofit fontScale="90000"/>
          </a:bodyPr>
          <a:lstStyle/>
          <a:p>
            <a:pPr algn="ctr" eaLnBrk="1" fontAlgn="auto" hangingPunct="1">
              <a:spcAft>
                <a:spcPts val="0"/>
              </a:spcAft>
              <a:defRPr/>
            </a:pPr>
            <a:r>
              <a:rPr lang="ar-SA" dirty="0">
                <a:cs typeface="B Titr" panose="00000700000000000000" pitchFamily="2" charset="-78"/>
              </a:rPr>
              <a:t>سوالاتی که در بحث گروهي متمرکز پرسیده می‌شود</a:t>
            </a:r>
            <a:r>
              <a:rPr lang="ar-SA" dirty="0"/>
              <a:t>:</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a:extLst>
              <a:ext uri="{FF2B5EF4-FFF2-40B4-BE49-F238E27FC236}">
                <a16:creationId xmlns:a16="http://schemas.microsoft.com/office/drawing/2014/main" id="{BFC43AE2-4E8F-93CA-FA06-209AD49E2292}"/>
              </a:ext>
            </a:extLst>
          </p:cNvPr>
          <p:cNvSpPr>
            <a:spLocks noGrp="1"/>
          </p:cNvSpPr>
          <p:nvPr>
            <p:ph idx="1"/>
          </p:nvPr>
        </p:nvSpPr>
        <p:spPr>
          <a:xfrm>
            <a:off x="511175" y="1600200"/>
            <a:ext cx="8509000" cy="4525963"/>
          </a:xfrm>
        </p:spPr>
        <p:txBody>
          <a:bodyPr/>
          <a:lstStyle/>
          <a:p>
            <a:pPr eaLnBrk="1" hangingPunct="1">
              <a:buFont typeface="Wingdings 3" panose="05040102010807070707" pitchFamily="18" charset="2"/>
              <a:buNone/>
            </a:pPr>
            <a:r>
              <a:rPr lang="ar-SA" altLang="en-US" b="1" dirty="0">
                <a:cs typeface="B Titr" panose="00000700000000000000" pitchFamily="2" charset="-78"/>
              </a:rPr>
              <a:t>جلب حمايت كاركنان</a:t>
            </a:r>
            <a:endParaRPr lang="en-US" altLang="en-US" b="1" dirty="0">
              <a:cs typeface="B Titr" panose="00000700000000000000" pitchFamily="2" charset="-78"/>
            </a:endParaRPr>
          </a:p>
          <a:p>
            <a:pPr eaLnBrk="1" hangingPunct="1"/>
            <a:r>
              <a:rPr lang="ar-SA" altLang="en-US" dirty="0"/>
              <a:t>برای کسب حمایت کارکنان، مهم است که آن‌ها </a:t>
            </a:r>
            <a:r>
              <a:rPr lang="ar-SA" altLang="en-US" b="1" u="sng" dirty="0"/>
              <a:t>منافع برنامه را درک کنند. </a:t>
            </a:r>
            <a:endParaRPr lang="fa-IR" altLang="en-US" b="1" u="sng" dirty="0"/>
          </a:p>
          <a:p>
            <a:pPr eaLnBrk="1" hangingPunct="1"/>
            <a:r>
              <a:rPr lang="ar-SA" altLang="en-US" dirty="0"/>
              <a:t>در ذکر منافع اجرای </a:t>
            </a:r>
            <a:r>
              <a:rPr lang="ar-SA" altLang="en-US" dirty="0" smtClean="0"/>
              <a:t>برنامه</a:t>
            </a:r>
            <a:r>
              <a:rPr lang="fa-IR" altLang="en-US" dirty="0" smtClean="0"/>
              <a:t>،</a:t>
            </a:r>
            <a:r>
              <a:rPr lang="ar-SA" altLang="en-US" dirty="0" smtClean="0"/>
              <a:t> </a:t>
            </a:r>
            <a:r>
              <a:rPr lang="ar-SA" altLang="en-US" dirty="0"/>
              <a:t>چه برای سازمان (به‌طور مثال بهبود بازدهی و بهره‌وری) و چه برای کارکنان (مثلا سلامت و رفاه بهتر)، با آن‌ها صریح و صادق باشید. </a:t>
            </a:r>
            <a:endParaRPr lang="en-US" altLang="en-US" dirty="0"/>
          </a:p>
        </p:txBody>
      </p:sp>
      <p:sp>
        <p:nvSpPr>
          <p:cNvPr id="2" name="Title 1">
            <a:extLst>
              <a:ext uri="{FF2B5EF4-FFF2-40B4-BE49-F238E27FC236}">
                <a16:creationId xmlns:a16="http://schemas.microsoft.com/office/drawing/2014/main" id="{36CD0FF8-DCD6-6AE4-8D9F-B344E07FF8AE}"/>
              </a:ext>
            </a:extLst>
          </p:cNvPr>
          <p:cNvSpPr>
            <a:spLocks noGrp="1"/>
          </p:cNvSpPr>
          <p:nvPr>
            <p:ph type="title"/>
          </p:nvPr>
        </p:nvSpPr>
        <p:spPr>
          <a:xfrm>
            <a:off x="511175" y="263486"/>
            <a:ext cx="8470900" cy="1143000"/>
          </a:xfrm>
        </p:spPr>
        <p:txBody>
          <a:bodyPr>
            <a:normAutofit fontScale="90000"/>
          </a:bodyPr>
          <a:lstStyle/>
          <a:p>
            <a:pPr algn="ctr" eaLnBrk="1" fontAlgn="auto" hangingPunct="1">
              <a:spcAft>
                <a:spcPts val="0"/>
              </a:spcAft>
              <a:defRPr/>
            </a:pPr>
            <a:r>
              <a:rPr lang="ar-SA" dirty="0">
                <a:solidFill>
                  <a:schemeClr val="accent4">
                    <a:lumMod val="75000"/>
                  </a:schemeClr>
                </a:solidFill>
                <a:cs typeface="B Titr" panose="00000700000000000000" pitchFamily="2" charset="-78"/>
              </a:rPr>
              <a:t>گام 3: حمایت کارکنان را جلب و </a:t>
            </a:r>
            <a:r>
              <a:rPr lang="ar-SA" dirty="0" smtClean="0">
                <a:solidFill>
                  <a:schemeClr val="accent4">
                    <a:lumMod val="75000"/>
                  </a:schemeClr>
                </a:solidFill>
                <a:cs typeface="B Titr" panose="00000700000000000000" pitchFamily="2" charset="-78"/>
              </a:rPr>
              <a:t>مس</a:t>
            </a:r>
            <a:r>
              <a:rPr lang="fa-IR" dirty="0" smtClean="0">
                <a:solidFill>
                  <a:schemeClr val="accent4">
                    <a:lumMod val="75000"/>
                  </a:schemeClr>
                </a:solidFill>
                <a:cs typeface="B Titr" panose="00000700000000000000" pitchFamily="2" charset="-78"/>
              </a:rPr>
              <a:t>ئ</a:t>
            </a:r>
            <a:r>
              <a:rPr lang="ar-SA" dirty="0" smtClean="0">
                <a:solidFill>
                  <a:schemeClr val="accent4">
                    <a:lumMod val="75000"/>
                  </a:schemeClr>
                </a:solidFill>
                <a:cs typeface="B Titr" panose="00000700000000000000" pitchFamily="2" charset="-78"/>
              </a:rPr>
              <a:t>ولیت‌های </a:t>
            </a:r>
            <a:r>
              <a:rPr lang="ar-SA" dirty="0">
                <a:solidFill>
                  <a:schemeClr val="accent4">
                    <a:lumMod val="75000"/>
                  </a:schemeClr>
                </a:solidFill>
                <a:cs typeface="B Titr" panose="00000700000000000000" pitchFamily="2" charset="-78"/>
              </a:rPr>
              <a:t>افراد در برنامه را تعيين كنيد</a:t>
            </a:r>
            <a:endParaRPr lang="en-US" dirty="0">
              <a:solidFill>
                <a:schemeClr val="accent4">
                  <a:lumMod val="75000"/>
                </a:schemeClr>
              </a:solidFill>
              <a:cs typeface="B Titr" panose="00000700000000000000"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2">
            <a:extLst>
              <a:ext uri="{FF2B5EF4-FFF2-40B4-BE49-F238E27FC236}">
                <a16:creationId xmlns:a16="http://schemas.microsoft.com/office/drawing/2014/main" id="{CD35970B-E849-3701-1AF0-5AA2CC0E1F12}"/>
              </a:ext>
            </a:extLst>
          </p:cNvPr>
          <p:cNvSpPr>
            <a:spLocks noGrp="1"/>
          </p:cNvSpPr>
          <p:nvPr>
            <p:ph idx="1"/>
          </p:nvPr>
        </p:nvSpPr>
        <p:spPr>
          <a:xfrm>
            <a:off x="444500" y="1250950"/>
            <a:ext cx="8575675" cy="4875213"/>
          </a:xfrm>
        </p:spPr>
        <p:txBody>
          <a:bodyPr>
            <a:normAutofit/>
          </a:bodyPr>
          <a:lstStyle/>
          <a:p>
            <a:pPr marL="0" indent="0" eaLnBrk="1" fontAlgn="auto" hangingPunct="1">
              <a:spcAft>
                <a:spcPts val="0"/>
              </a:spcAft>
              <a:buFont typeface="Wingdings 3" panose="05040102010807070707" pitchFamily="18" charset="2"/>
              <a:buNone/>
              <a:defRPr/>
            </a:pPr>
            <a:r>
              <a:rPr lang="ar-SA" b="1" dirty="0">
                <a:cs typeface="B Titr" panose="00000700000000000000" pitchFamily="2" charset="-78"/>
              </a:rPr>
              <a:t>تعیین </a:t>
            </a:r>
            <a:r>
              <a:rPr lang="ar-SA" b="1" dirty="0" smtClean="0">
                <a:cs typeface="B Titr" panose="00000700000000000000" pitchFamily="2" charset="-78"/>
              </a:rPr>
              <a:t>مس</a:t>
            </a:r>
            <a:r>
              <a:rPr lang="fa-IR" b="1" dirty="0" smtClean="0">
                <a:cs typeface="B Titr" panose="00000700000000000000" pitchFamily="2" charset="-78"/>
              </a:rPr>
              <a:t>ئ</a:t>
            </a:r>
            <a:r>
              <a:rPr lang="ar-SA" b="1" dirty="0" smtClean="0">
                <a:cs typeface="B Titr" panose="00000700000000000000" pitchFamily="2" charset="-78"/>
              </a:rPr>
              <a:t>ولیت‌های </a:t>
            </a:r>
            <a:r>
              <a:rPr lang="ar-SA" b="1" dirty="0">
                <a:cs typeface="B Titr" panose="00000700000000000000" pitchFamily="2" charset="-78"/>
              </a:rPr>
              <a:t>افراد در </a:t>
            </a:r>
            <a:r>
              <a:rPr lang="ar-SA" b="1" dirty="0" smtClean="0">
                <a:cs typeface="B Titr" panose="00000700000000000000" pitchFamily="2" charset="-78"/>
              </a:rPr>
              <a:t>برنامه</a:t>
            </a:r>
            <a:endParaRPr lang="fa-IR" b="1" dirty="0" smtClean="0">
              <a:cs typeface="B Titr" panose="00000700000000000000" pitchFamily="2" charset="-78"/>
            </a:endParaRPr>
          </a:p>
          <a:p>
            <a:pPr marL="0" indent="0" eaLnBrk="1" fontAlgn="auto" hangingPunct="1">
              <a:spcAft>
                <a:spcPts val="0"/>
              </a:spcAft>
              <a:buFont typeface="Wingdings 3" panose="05040102010807070707" pitchFamily="18" charset="2"/>
              <a:buNone/>
              <a:defRPr/>
            </a:pPr>
            <a:endParaRPr lang="en-US" b="1" dirty="0">
              <a:cs typeface="B Titr" panose="00000700000000000000" pitchFamily="2" charset="-78"/>
            </a:endParaRPr>
          </a:p>
          <a:p>
            <a:pPr marL="365760" indent="-256032" eaLnBrk="1" fontAlgn="auto" hangingPunct="1">
              <a:spcAft>
                <a:spcPts val="0"/>
              </a:spcAft>
              <a:buFont typeface="Wingdings 2"/>
              <a:buChar char=""/>
              <a:defRPr/>
            </a:pPr>
            <a:r>
              <a:rPr lang="ar-SA" dirty="0"/>
              <a:t>تعیین فردی که </a:t>
            </a:r>
            <a:r>
              <a:rPr lang="ar-SA" dirty="0" smtClean="0"/>
              <a:t>مس</a:t>
            </a:r>
            <a:r>
              <a:rPr lang="fa-IR" dirty="0" smtClean="0"/>
              <a:t>ئ</a:t>
            </a:r>
            <a:r>
              <a:rPr lang="ar-SA" dirty="0" smtClean="0"/>
              <a:t>ول </a:t>
            </a:r>
            <a:r>
              <a:rPr lang="ar-SA" dirty="0"/>
              <a:t>هماهنگی برنامه است </a:t>
            </a:r>
            <a:endParaRPr lang="fa-IR" dirty="0" smtClean="0"/>
          </a:p>
          <a:p>
            <a:pPr marL="365760" indent="-256032" eaLnBrk="1" fontAlgn="auto" hangingPunct="1">
              <a:spcAft>
                <a:spcPts val="0"/>
              </a:spcAft>
              <a:buFont typeface="Wingdings 2"/>
              <a:buChar char=""/>
              <a:defRPr/>
            </a:pPr>
            <a:r>
              <a:rPr lang="ar-SA" dirty="0" smtClean="0"/>
              <a:t> </a:t>
            </a:r>
            <a:r>
              <a:rPr lang="ar-SA" dirty="0"/>
              <a:t>گنجاندن </a:t>
            </a:r>
            <a:r>
              <a:rPr lang="ar-SA" dirty="0" smtClean="0"/>
              <a:t>مس</a:t>
            </a:r>
            <a:r>
              <a:rPr lang="fa-IR" dirty="0" smtClean="0"/>
              <a:t>ئ</a:t>
            </a:r>
            <a:r>
              <a:rPr lang="ar-SA" dirty="0" smtClean="0"/>
              <a:t>ولیت </a:t>
            </a:r>
            <a:r>
              <a:rPr lang="ar-SA" dirty="0"/>
              <a:t>هماهنگی برنامه در شرح وظایف شغلی </a:t>
            </a:r>
            <a:r>
              <a:rPr lang="ar-SA" dirty="0" smtClean="0"/>
              <a:t>وی </a:t>
            </a:r>
            <a:r>
              <a:rPr lang="ar-SA" dirty="0"/>
              <a:t>كه یکی از اقدامات مهم در این گام به‌شمار می‌رود. </a:t>
            </a:r>
            <a:endParaRPr lang="en-US" dirty="0"/>
          </a:p>
          <a:p>
            <a:pPr marL="365760" indent="-256032" eaLnBrk="1" fontAlgn="auto" hangingPunct="1">
              <a:spcAft>
                <a:spcPts val="0"/>
              </a:spcAft>
              <a:buFont typeface="Wingdings 2"/>
              <a:buChar char=""/>
              <a:defRPr/>
            </a:pPr>
            <a:r>
              <a:rPr lang="ar-SA" dirty="0"/>
              <a:t>شناسايي طرفداران و حامیان </a:t>
            </a:r>
            <a:r>
              <a:rPr lang="ar-SA" dirty="0" smtClean="0"/>
              <a:t>برنامه</a:t>
            </a:r>
            <a:r>
              <a:rPr lang="fa-IR" dirty="0" smtClean="0"/>
              <a:t> </a:t>
            </a:r>
          </a:p>
          <a:p>
            <a:pPr marL="109728" indent="0" eaLnBrk="1" fontAlgn="auto" hangingPunct="1">
              <a:spcAft>
                <a:spcPts val="0"/>
              </a:spcAft>
              <a:buNone/>
              <a:defRPr/>
            </a:pPr>
            <a:r>
              <a:rPr lang="ar-SA" dirty="0" smtClean="0"/>
              <a:t>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a:extLst>
              <a:ext uri="{FF2B5EF4-FFF2-40B4-BE49-F238E27FC236}">
                <a16:creationId xmlns:a16="http://schemas.microsoft.com/office/drawing/2014/main" id="{F148D787-8D0F-B722-7B5E-D2C3C8B500AD}"/>
              </a:ext>
            </a:extLst>
          </p:cNvPr>
          <p:cNvSpPr>
            <a:spLocks noGrp="1"/>
          </p:cNvSpPr>
          <p:nvPr>
            <p:ph idx="1"/>
          </p:nvPr>
        </p:nvSpPr>
        <p:spPr>
          <a:xfrm>
            <a:off x="901700" y="1600200"/>
            <a:ext cx="8118475" cy="4525963"/>
          </a:xfrm>
        </p:spPr>
        <p:txBody>
          <a:bodyPr/>
          <a:lstStyle/>
          <a:p>
            <a:pPr eaLnBrk="1" hangingPunct="1">
              <a:buFont typeface="Wingdings 3" panose="05040102010807070707" pitchFamily="18" charset="2"/>
              <a:buNone/>
            </a:pPr>
            <a:r>
              <a:rPr lang="ar-SA" altLang="en-US" b="1" dirty="0"/>
              <a:t>وظایف کمیته:</a:t>
            </a:r>
            <a:endParaRPr lang="en-US" altLang="en-US" b="1" dirty="0"/>
          </a:p>
          <a:p>
            <a:pPr eaLnBrk="1" hangingPunct="1"/>
            <a:r>
              <a:rPr lang="ar-SA" altLang="en-US" dirty="0"/>
              <a:t>توسعه، هدایت و هماهنگی برنامه</a:t>
            </a:r>
            <a:endParaRPr lang="en-US" altLang="en-US" dirty="0"/>
          </a:p>
          <a:p>
            <a:pPr eaLnBrk="1" hangingPunct="1"/>
            <a:r>
              <a:rPr lang="ar-SA" altLang="en-US" dirty="0"/>
              <a:t>تشخيص علایق و نیازهای کارکنان</a:t>
            </a:r>
            <a:endParaRPr lang="en-US" altLang="en-US" dirty="0"/>
          </a:p>
          <a:p>
            <a:pPr eaLnBrk="1" hangingPunct="1"/>
            <a:r>
              <a:rPr lang="ar-SA" altLang="en-US" dirty="0"/>
              <a:t>ایجاد انگیزه در کارکنان برای مشارکت</a:t>
            </a:r>
            <a:endParaRPr lang="en-US" altLang="en-US" dirty="0"/>
          </a:p>
          <a:p>
            <a:pPr eaLnBrk="1" hangingPunct="1"/>
            <a:r>
              <a:rPr lang="ar-SA" altLang="en-US" dirty="0"/>
              <a:t>حفظ شور و اشتیاق و تعهد مدیریت  </a:t>
            </a:r>
            <a:endParaRPr lang="en-US" altLang="en-US" dirty="0"/>
          </a:p>
          <a:p>
            <a:pPr eaLnBrk="1" hangingPunct="1"/>
            <a:r>
              <a:rPr lang="ar-SA" altLang="en-US" dirty="0"/>
              <a:t>بحث در مورد اجزای بالقوه برنامه </a:t>
            </a:r>
            <a:endParaRPr lang="fa-IR" altLang="en-US" dirty="0" smtClean="0"/>
          </a:p>
          <a:p>
            <a:pPr eaLnBrk="1" hangingPunct="1"/>
            <a:r>
              <a:rPr lang="ar-SA" altLang="en-US" dirty="0" smtClean="0"/>
              <a:t>تصمیم‌گیری </a:t>
            </a:r>
            <a:r>
              <a:rPr lang="ar-SA" altLang="en-US" dirty="0"/>
              <a:t>در مورد فعالیت‌هایی که باید در اجرای برنامه در نظر گرفته شوند.</a:t>
            </a:r>
            <a:endParaRPr lang="en-US" altLang="en-US" dirty="0"/>
          </a:p>
          <a:p>
            <a:pPr eaLnBrk="1" hangingPunct="1"/>
            <a:endParaRPr lang="en-US" altLang="en-US" dirty="0"/>
          </a:p>
        </p:txBody>
      </p:sp>
      <p:sp>
        <p:nvSpPr>
          <p:cNvPr id="2" name="Title 1">
            <a:extLst>
              <a:ext uri="{FF2B5EF4-FFF2-40B4-BE49-F238E27FC236}">
                <a16:creationId xmlns:a16="http://schemas.microsoft.com/office/drawing/2014/main" id="{2E7D91E2-27CC-F3A4-ACA4-389A457577BD}"/>
              </a:ext>
            </a:extLst>
          </p:cNvPr>
          <p:cNvSpPr>
            <a:spLocks noGrp="1"/>
          </p:cNvSpPr>
          <p:nvPr>
            <p:ph type="title"/>
          </p:nvPr>
        </p:nvSpPr>
        <p:spPr>
          <a:xfrm>
            <a:off x="1416205" y="274638"/>
            <a:ext cx="7603970" cy="1143000"/>
          </a:xfrm>
        </p:spPr>
        <p:txBody>
          <a:bodyPr>
            <a:normAutofit fontScale="90000"/>
          </a:bodyPr>
          <a:lstStyle/>
          <a:p>
            <a:pPr algn="r" eaLnBrk="1" fontAlgn="auto" hangingPunct="1">
              <a:spcAft>
                <a:spcPts val="0"/>
              </a:spcAft>
              <a:defRPr/>
            </a:pPr>
            <a:r>
              <a:rPr lang="ar-SA" dirty="0">
                <a:solidFill>
                  <a:schemeClr val="accent4">
                    <a:lumMod val="75000"/>
                  </a:schemeClr>
                </a:solidFill>
                <a:cs typeface="B Titr" panose="00000700000000000000" pitchFamily="2" charset="-78"/>
              </a:rPr>
              <a:t>تشکیل کمیته محل کار سالم و مدیریت آن </a:t>
            </a:r>
            <a:endParaRPr lang="en-US" dirty="0">
              <a:solidFill>
                <a:schemeClr val="accent4">
                  <a:lumMod val="75000"/>
                </a:schemeClr>
              </a:solidFill>
              <a:cs typeface="B Titr" panose="00000700000000000000"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a:extLst>
              <a:ext uri="{FF2B5EF4-FFF2-40B4-BE49-F238E27FC236}">
                <a16:creationId xmlns:a16="http://schemas.microsoft.com/office/drawing/2014/main" id="{2AEB90E6-3A0A-B27F-7966-2A731816F6BC}"/>
              </a:ext>
            </a:extLst>
          </p:cNvPr>
          <p:cNvSpPr>
            <a:spLocks noGrp="1"/>
          </p:cNvSpPr>
          <p:nvPr>
            <p:ph idx="1"/>
          </p:nvPr>
        </p:nvSpPr>
        <p:spPr>
          <a:xfrm>
            <a:off x="349250" y="1358900"/>
            <a:ext cx="8670925" cy="4767263"/>
          </a:xfrm>
        </p:spPr>
        <p:txBody>
          <a:bodyPr/>
          <a:lstStyle/>
          <a:p>
            <a:pPr eaLnBrk="1" hangingPunct="1">
              <a:buFont typeface="Wingdings 3" panose="05040102010807070707" pitchFamily="18" charset="2"/>
              <a:buNone/>
            </a:pPr>
            <a:r>
              <a:rPr lang="ar-SA" altLang="en-US" b="1" dirty="0">
                <a:solidFill>
                  <a:schemeClr val="accent4">
                    <a:lumMod val="75000"/>
                  </a:schemeClr>
                </a:solidFill>
                <a:cs typeface="B Titr" panose="00000700000000000000" pitchFamily="2" charset="-78"/>
              </a:rPr>
              <a:t>جلسات کمیته</a:t>
            </a:r>
            <a:endParaRPr lang="en-US" altLang="en-US" b="1" dirty="0">
              <a:solidFill>
                <a:schemeClr val="accent4">
                  <a:lumMod val="75000"/>
                </a:schemeClr>
              </a:solidFill>
              <a:cs typeface="B Titr" panose="00000700000000000000" pitchFamily="2" charset="-78"/>
            </a:endParaRPr>
          </a:p>
          <a:p>
            <a:pPr eaLnBrk="1" hangingPunct="1">
              <a:buFont typeface="Wingdings 2" panose="05020102010507070707" pitchFamily="18" charset="2"/>
              <a:buChar char=""/>
            </a:pPr>
            <a:r>
              <a:rPr lang="ar-SA" altLang="en-US" dirty="0"/>
              <a:t>در شروع کار، ممکن است جلسات هفتگي </a:t>
            </a:r>
            <a:r>
              <a:rPr lang="fa-IR" altLang="en-US" dirty="0"/>
              <a:t>باشد </a:t>
            </a:r>
            <a:r>
              <a:rPr lang="ar-SA" altLang="en-US" dirty="0"/>
              <a:t>و بعد از اين‌كه برنامه استقرار يافت جلسات ماهانه برگزار شوند</a:t>
            </a:r>
            <a:r>
              <a:rPr lang="ar-SA" altLang="en-US" dirty="0" smtClean="0"/>
              <a:t>.</a:t>
            </a:r>
            <a:endParaRPr lang="fa-IR" altLang="en-US" dirty="0" smtClean="0"/>
          </a:p>
          <a:p>
            <a:pPr eaLnBrk="1" hangingPunct="1">
              <a:buFont typeface="Wingdings 2" panose="05020102010507070707" pitchFamily="18" charset="2"/>
              <a:buChar char=""/>
            </a:pPr>
            <a:endParaRPr lang="fa-IR" altLang="en-US" dirty="0"/>
          </a:p>
          <a:p>
            <a:pPr eaLnBrk="1" hangingPunct="1">
              <a:buFont typeface="Wingdings 2" panose="05020102010507070707" pitchFamily="18" charset="2"/>
              <a:buChar char=""/>
            </a:pPr>
            <a:r>
              <a:rPr lang="fa-IR" altLang="en-US" dirty="0"/>
              <a:t>البته </a:t>
            </a:r>
            <a:r>
              <a:rPr lang="ar-SA" altLang="en-US" dirty="0"/>
              <a:t>برنامه‌ريزي </a:t>
            </a:r>
            <a:r>
              <a:rPr lang="fa-IR" altLang="en-US" dirty="0"/>
              <a:t>بايد </a:t>
            </a:r>
            <a:r>
              <a:rPr lang="ar-SA" altLang="en-US" dirty="0"/>
              <a:t>داراي انعطاف‌ بوده تا بتواند با تعهدات افراد هماهنگ باشد، اما بهتر است حداقل در هر سه ماه یک‌بار برگزار </a:t>
            </a:r>
            <a:r>
              <a:rPr lang="ar-SA" altLang="en-US" dirty="0" smtClean="0"/>
              <a:t>گردد</a:t>
            </a:r>
            <a:r>
              <a:rPr lang="fa-IR" altLang="en-US" dirty="0" smtClean="0"/>
              <a:t>.</a:t>
            </a:r>
          </a:p>
          <a:p>
            <a:pPr eaLnBrk="1" hangingPunct="1">
              <a:buFont typeface="Wingdings 2" panose="05020102010507070707" pitchFamily="18" charset="2"/>
              <a:buChar char=""/>
            </a:pPr>
            <a:endParaRPr lang="fa-IR" altLang="en-US" dirty="0"/>
          </a:p>
          <a:p>
            <a:pPr eaLnBrk="1" hangingPunct="1">
              <a:buFont typeface="Wingdings 2" panose="05020102010507070707" pitchFamily="18" charset="2"/>
              <a:buChar char=""/>
            </a:pPr>
            <a:r>
              <a:rPr lang="ar-SA" altLang="en-US" dirty="0"/>
              <a:t>دستور كاري براي جلسات</a:t>
            </a:r>
            <a:r>
              <a:rPr lang="fa-IR" altLang="en-US" dirty="0"/>
              <a:t> </a:t>
            </a:r>
            <a:r>
              <a:rPr lang="ar-SA" altLang="en-US" dirty="0"/>
              <a:t>تنظيم </a:t>
            </a:r>
            <a:r>
              <a:rPr lang="fa-IR" altLang="en-US" dirty="0"/>
              <a:t>شود</a:t>
            </a:r>
            <a:r>
              <a:rPr lang="ar-SA" altLang="en-US" dirty="0"/>
              <a:t>، در نتيجه هر شخصي كه به جلسه بپيوندد ايده‌اي واضح راجع به آنچه از او انتظار مي‌رود خواهد داشت.</a:t>
            </a:r>
            <a:endParaRPr lang="en-US"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9032973-6C23-3D1E-EFF4-0FA3487FC428}"/>
              </a:ext>
            </a:extLst>
          </p:cNvPr>
          <p:cNvGraphicFramePr>
            <a:graphicFrameLocks noGrp="1"/>
          </p:cNvGraphicFramePr>
          <p:nvPr>
            <p:ph idx="1"/>
            <p:extLst>
              <p:ext uri="{D42A27DB-BD31-4B8C-83A1-F6EECF244321}">
                <p14:modId xmlns:p14="http://schemas.microsoft.com/office/powerpoint/2010/main" val="4079266655"/>
              </p:ext>
            </p:extLst>
          </p:nvPr>
        </p:nvGraphicFramePr>
        <p:xfrm>
          <a:off x="0" y="1600200"/>
          <a:ext cx="9020175"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2466" name="Title 1">
            <a:extLst>
              <a:ext uri="{FF2B5EF4-FFF2-40B4-BE49-F238E27FC236}">
                <a16:creationId xmlns:a16="http://schemas.microsoft.com/office/drawing/2014/main" id="{C1BF132D-4389-E34B-D264-9CE0DD3400AA}"/>
              </a:ext>
            </a:extLst>
          </p:cNvPr>
          <p:cNvSpPr>
            <a:spLocks noGrp="1"/>
          </p:cNvSpPr>
          <p:nvPr>
            <p:ph type="title"/>
          </p:nvPr>
        </p:nvSpPr>
        <p:spPr/>
        <p:txBody>
          <a:bodyPr/>
          <a:lstStyle/>
          <a:p>
            <a:pPr algn="ctr" eaLnBrk="1" fontAlgn="auto" hangingPunct="1">
              <a:spcAft>
                <a:spcPts val="0"/>
              </a:spcAft>
              <a:defRPr/>
            </a:pPr>
            <a:r>
              <a:rPr lang="ar-SA" dirty="0">
                <a:solidFill>
                  <a:schemeClr val="accent4">
                    <a:lumMod val="75000"/>
                  </a:schemeClr>
                </a:solidFill>
              </a:rPr>
              <a:t>بخش 2: طراحي برنامه</a:t>
            </a:r>
            <a:endParaRPr lang="en-US"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7E3B07D8-5D35-F8FD-4D9E-F9AB8D8B27CA}"/>
              </a:ext>
            </a:extLst>
          </p:cNvPr>
          <p:cNvSpPr>
            <a:spLocks noGrp="1"/>
          </p:cNvSpPr>
          <p:nvPr>
            <p:ph idx="1"/>
          </p:nvPr>
        </p:nvSpPr>
        <p:spPr>
          <a:xfrm>
            <a:off x="887413" y="1600200"/>
            <a:ext cx="8132762" cy="4525963"/>
          </a:xfrm>
        </p:spPr>
        <p:txBody>
          <a:bodyPr/>
          <a:lstStyle/>
          <a:p>
            <a:pPr eaLnBrk="1" hangingPunct="1">
              <a:lnSpc>
                <a:spcPct val="150000"/>
              </a:lnSpc>
              <a:buFont typeface="Wingdings 2" panose="05020102010507070707" pitchFamily="18" charset="2"/>
              <a:buChar char=""/>
            </a:pPr>
            <a:r>
              <a:rPr lang="fa-IR" altLang="en-US" dirty="0"/>
              <a:t>اين برنامه</a:t>
            </a:r>
            <a:r>
              <a:rPr lang="ar-SA" altLang="en-US" dirty="0"/>
              <a:t>‌ه</a:t>
            </a:r>
            <a:r>
              <a:rPr lang="fa-IR" altLang="en-US" dirty="0"/>
              <a:t>ا </a:t>
            </a:r>
            <a:r>
              <a:rPr lang="ar-SA" altLang="en-US" dirty="0"/>
              <a:t>به فعالیت</a:t>
            </a:r>
            <a:r>
              <a:rPr lang="fa-IR" altLang="en-US" dirty="0"/>
              <a:t>‌</a:t>
            </a:r>
            <a:r>
              <a:rPr lang="ar-SA" altLang="en-US" dirty="0"/>
              <a:t>هایی اشاره دار</a:t>
            </a:r>
            <a:r>
              <a:rPr lang="fa-IR" altLang="en-US" dirty="0"/>
              <a:t>ن</a:t>
            </a:r>
            <a:r>
              <a:rPr lang="ar-SA" altLang="en-US" dirty="0"/>
              <a:t>د که در محل کار انجام گرفته و از </a:t>
            </a:r>
            <a:r>
              <a:rPr lang="ar-SA" altLang="en-US" b="1" dirty="0">
                <a:solidFill>
                  <a:schemeClr val="accent2">
                    <a:lumMod val="75000"/>
                  </a:schemeClr>
                </a:solidFill>
              </a:rPr>
              <a:t>سلامت و رفاه کارکنان حمایت </a:t>
            </a:r>
            <a:r>
              <a:rPr lang="ar-SA" altLang="en-US" dirty="0"/>
              <a:t>می</a:t>
            </a:r>
            <a:r>
              <a:rPr lang="fa-IR" altLang="en-US" dirty="0"/>
              <a:t>‌</a:t>
            </a:r>
            <a:r>
              <a:rPr lang="ar-SA" altLang="en-US" dirty="0"/>
              <a:t>کن</a:t>
            </a:r>
            <a:r>
              <a:rPr lang="fa-IR" altLang="en-US" dirty="0"/>
              <a:t>ن</a:t>
            </a:r>
            <a:r>
              <a:rPr lang="ar-SA" altLang="en-US" dirty="0"/>
              <a:t>د</a:t>
            </a:r>
            <a:r>
              <a:rPr lang="fa-IR" altLang="en-US" dirty="0"/>
              <a:t> و </a:t>
            </a:r>
            <a:r>
              <a:rPr lang="ar-SA" altLang="en-US" dirty="0"/>
              <a:t>ممکن است بر </a:t>
            </a:r>
            <a:r>
              <a:rPr lang="ar-SA" altLang="en-US" b="1" dirty="0">
                <a:solidFill>
                  <a:schemeClr val="accent2">
                    <a:lumMod val="75000"/>
                  </a:schemeClr>
                </a:solidFill>
              </a:rPr>
              <a:t>تغییر </a:t>
            </a:r>
            <a:r>
              <a:rPr lang="ar-SA" altLang="en-US" b="1" u="sng" dirty="0">
                <a:solidFill>
                  <a:schemeClr val="accent2">
                    <a:lumMod val="75000"/>
                  </a:schemeClr>
                </a:solidFill>
              </a:rPr>
              <a:t>رفتار فردی </a:t>
            </a:r>
            <a:r>
              <a:rPr lang="ar-SA" altLang="en-US" u="sng" dirty="0"/>
              <a:t>(مانند جلسات آموزشي) تمركز داشته باشند و </a:t>
            </a:r>
            <a:r>
              <a:rPr lang="ar-SA" altLang="en-US" b="1" u="sng" dirty="0">
                <a:solidFill>
                  <a:schemeClr val="accent2">
                    <a:lumMod val="75000"/>
                  </a:schemeClr>
                </a:solidFill>
              </a:rPr>
              <a:t>یا سطوح سازمانی </a:t>
            </a:r>
            <a:r>
              <a:rPr lang="ar-SA" altLang="en-US" u="sng" dirty="0"/>
              <a:t>را هدف قرار دهند</a:t>
            </a:r>
            <a:r>
              <a:rPr lang="ar-SA" altLang="en-US" dirty="0"/>
              <a:t>، براي ايجاد سیاست‌ها و محیط‌هاي</a:t>
            </a:r>
            <a:r>
              <a:rPr lang="fa-IR" altLang="en-US" dirty="0"/>
              <a:t>ي</a:t>
            </a:r>
            <a:r>
              <a:rPr lang="ar-SA" altLang="en-US" dirty="0"/>
              <a:t> که از رفتارهای بهداشتي حمايت مي‌كنند (مانند سیاست</a:t>
            </a:r>
            <a:r>
              <a:rPr lang="fa-IR" altLang="en-US" dirty="0"/>
              <a:t>‌</a:t>
            </a:r>
            <a:r>
              <a:rPr lang="ar-SA" altLang="en-US" dirty="0"/>
              <a:t>های تهیه غذای سالم).</a:t>
            </a:r>
            <a:endParaRPr lang="en-US" altLang="en-US" dirty="0"/>
          </a:p>
          <a:p>
            <a:pPr eaLnBrk="1" hangingPunct="1">
              <a:buFont typeface="Wingdings 2" panose="05020102010507070707" pitchFamily="18" charset="2"/>
              <a:buChar char=""/>
            </a:pPr>
            <a:endParaRPr lang="en-US" altLang="en-US" dirty="0"/>
          </a:p>
        </p:txBody>
      </p:sp>
      <p:sp>
        <p:nvSpPr>
          <p:cNvPr id="2" name="Rectangle 2">
            <a:extLst>
              <a:ext uri="{FF2B5EF4-FFF2-40B4-BE49-F238E27FC236}">
                <a16:creationId xmlns:a16="http://schemas.microsoft.com/office/drawing/2014/main" id="{96A009AA-F23D-FF2C-F24B-8CF72A7D76F8}"/>
              </a:ext>
            </a:extLst>
          </p:cNvPr>
          <p:cNvSpPr>
            <a:spLocks noGrp="1" noChangeArrowheads="1"/>
          </p:cNvSpPr>
          <p:nvPr>
            <p:ph type="title"/>
          </p:nvPr>
        </p:nvSpPr>
        <p:spPr/>
        <p:txBody>
          <a:bodyPr/>
          <a:lstStyle/>
          <a:p>
            <a:pPr algn="ctr" eaLnBrk="1" fontAlgn="auto" hangingPunct="1">
              <a:spcAft>
                <a:spcPts val="0"/>
              </a:spcAft>
              <a:defRPr/>
            </a:pPr>
            <a:r>
              <a:rPr lang="ar-SA" dirty="0">
                <a:solidFill>
                  <a:schemeClr val="accent4">
                    <a:lumMod val="75000"/>
                  </a:schemeClr>
                </a:solidFill>
                <a:cs typeface="B Titr" panose="00000700000000000000" pitchFamily="2" charset="-78"/>
              </a:rPr>
              <a:t>برنامه‌ ارتقاي سلامت در محل كار </a:t>
            </a:r>
            <a:endParaRPr lang="en-US" dirty="0">
              <a:solidFill>
                <a:schemeClr val="accent4">
                  <a:lumMod val="75000"/>
                </a:schemeClr>
              </a:solidFill>
              <a:cs typeface="B Titr" panose="00000700000000000000"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ontent Placeholder 2">
            <a:extLst>
              <a:ext uri="{FF2B5EF4-FFF2-40B4-BE49-F238E27FC236}">
                <a16:creationId xmlns:a16="http://schemas.microsoft.com/office/drawing/2014/main" id="{3C0BB2AD-B636-1BDF-3B81-05BF0746B201}"/>
              </a:ext>
            </a:extLst>
          </p:cNvPr>
          <p:cNvSpPr>
            <a:spLocks noGrp="1"/>
          </p:cNvSpPr>
          <p:nvPr>
            <p:ph idx="1"/>
          </p:nvPr>
        </p:nvSpPr>
        <p:spPr>
          <a:xfrm>
            <a:off x="712788" y="1600200"/>
            <a:ext cx="8307387" cy="4525963"/>
          </a:xfrm>
        </p:spPr>
        <p:txBody>
          <a:bodyPr/>
          <a:lstStyle/>
          <a:p>
            <a:pPr eaLnBrk="1" hangingPunct="1">
              <a:lnSpc>
                <a:spcPct val="150000"/>
              </a:lnSpc>
            </a:pPr>
            <a:r>
              <a:rPr lang="ar-SA" altLang="en-US" dirty="0"/>
              <a:t>«کجا می‌رویم؟» و «چگونه به آن‌جا خواهیم رسید؟»</a:t>
            </a:r>
            <a:endParaRPr lang="en-US" altLang="en-US" dirty="0"/>
          </a:p>
          <a:p>
            <a:pPr eaLnBrk="1" hangingPunct="1">
              <a:lnSpc>
                <a:spcPct val="150000"/>
              </a:lnSpc>
            </a:pPr>
            <a:r>
              <a:rPr lang="ar-SA" altLang="en-US" b="1" dirty="0"/>
              <a:t> </a:t>
            </a:r>
            <a:r>
              <a:rPr lang="fa-IR" altLang="en-US" dirty="0"/>
              <a:t>براي </a:t>
            </a:r>
            <a:r>
              <a:rPr lang="ar-SA" altLang="en-US" dirty="0"/>
              <a:t>تعيين اهداف کلی </a:t>
            </a:r>
            <a:r>
              <a:rPr lang="ar-SA" altLang="en-US" u="sng" dirty="0"/>
              <a:t>بر علایق و نیازهای خاص سازمان و کارکنان تمرکز كنيد</a:t>
            </a:r>
            <a:r>
              <a:rPr lang="ar-SA" altLang="en-US" dirty="0"/>
              <a:t> (علایق و نیازهایی که در گام 2 تشخيص داده شده‌اند). </a:t>
            </a:r>
            <a:endParaRPr lang="en-US" altLang="en-US" dirty="0"/>
          </a:p>
          <a:p>
            <a:pPr eaLnBrk="1" hangingPunct="1"/>
            <a:endParaRPr lang="en-US" altLang="en-US" dirty="0"/>
          </a:p>
        </p:txBody>
      </p:sp>
      <p:sp>
        <p:nvSpPr>
          <p:cNvPr id="2" name="Title 1">
            <a:extLst>
              <a:ext uri="{FF2B5EF4-FFF2-40B4-BE49-F238E27FC236}">
                <a16:creationId xmlns:a16="http://schemas.microsoft.com/office/drawing/2014/main" id="{A4E28145-14D8-1359-3CD1-E55FD3EBFB8C}"/>
              </a:ext>
            </a:extLst>
          </p:cNvPr>
          <p:cNvSpPr>
            <a:spLocks noGrp="1"/>
          </p:cNvSpPr>
          <p:nvPr>
            <p:ph type="title"/>
          </p:nvPr>
        </p:nvSpPr>
        <p:spPr>
          <a:xfrm>
            <a:off x="511175" y="274638"/>
            <a:ext cx="8509000" cy="1143000"/>
          </a:xfrm>
        </p:spPr>
        <p:txBody>
          <a:bodyPr>
            <a:normAutofit fontScale="90000"/>
          </a:bodyPr>
          <a:lstStyle/>
          <a:p>
            <a:pPr algn="ctr" eaLnBrk="1" fontAlgn="auto" hangingPunct="1">
              <a:spcAft>
                <a:spcPts val="0"/>
              </a:spcAft>
              <a:defRPr/>
            </a:pPr>
            <a:r>
              <a:rPr lang="ar-SA" dirty="0">
                <a:cs typeface="B Titr" panose="00000700000000000000" pitchFamily="2" charset="-78"/>
              </a:rPr>
              <a:t>گام 4 . اهداف کلی، اختصاصی و رفتاری برنامه را تعيين كنيد.</a:t>
            </a:r>
            <a:endParaRPr lang="en-US" dirty="0">
              <a:cs typeface="B Titr" panose="00000700000000000000"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2">
            <a:extLst>
              <a:ext uri="{FF2B5EF4-FFF2-40B4-BE49-F238E27FC236}">
                <a16:creationId xmlns:a16="http://schemas.microsoft.com/office/drawing/2014/main" id="{AB2142EF-F07A-821E-2BF8-F3555F34547E}"/>
              </a:ext>
            </a:extLst>
          </p:cNvPr>
          <p:cNvSpPr>
            <a:spLocks noGrp="1"/>
          </p:cNvSpPr>
          <p:nvPr>
            <p:ph idx="1"/>
          </p:nvPr>
        </p:nvSpPr>
        <p:spPr>
          <a:xfrm>
            <a:off x="469900" y="1600200"/>
            <a:ext cx="8550275" cy="4525963"/>
          </a:xfrm>
        </p:spPr>
        <p:txBody>
          <a:bodyPr/>
          <a:lstStyle/>
          <a:p>
            <a:pPr eaLnBrk="1" hangingPunct="1">
              <a:lnSpc>
                <a:spcPct val="150000"/>
              </a:lnSpc>
            </a:pPr>
            <a:r>
              <a:rPr lang="fa-IR" altLang="en-US" b="1" dirty="0" smtClean="0"/>
              <a:t>ارتقاءسطح سلامت کارکنان اداره..</a:t>
            </a:r>
          </a:p>
          <a:p>
            <a:pPr eaLnBrk="1" hangingPunct="1">
              <a:lnSpc>
                <a:spcPct val="150000"/>
              </a:lnSpc>
            </a:pPr>
            <a:r>
              <a:rPr lang="fa-IR" dirty="0" smtClean="0"/>
              <a:t>استفاده </a:t>
            </a:r>
            <a:r>
              <a:rPr lang="fa-IR" dirty="0"/>
              <a:t>حداکثری از ظرفیت مشارکت های اجتماعی و تقویت همکاری های درون و برون بخشی در نظام سلامت</a:t>
            </a:r>
            <a:endParaRPr lang="fa-IR" altLang="en-US" b="1" dirty="0" smtClean="0"/>
          </a:p>
        </p:txBody>
      </p:sp>
      <p:sp>
        <p:nvSpPr>
          <p:cNvPr id="2" name="Title 1">
            <a:extLst>
              <a:ext uri="{FF2B5EF4-FFF2-40B4-BE49-F238E27FC236}">
                <a16:creationId xmlns:a16="http://schemas.microsoft.com/office/drawing/2014/main" id="{736D0C75-8264-FD56-3198-73E4C5481EAC}"/>
              </a:ext>
            </a:extLst>
          </p:cNvPr>
          <p:cNvSpPr>
            <a:spLocks noGrp="1"/>
          </p:cNvSpPr>
          <p:nvPr>
            <p:ph type="title"/>
          </p:nvPr>
        </p:nvSpPr>
        <p:spPr/>
        <p:txBody>
          <a:bodyPr>
            <a:normAutofit fontScale="90000"/>
          </a:bodyPr>
          <a:lstStyle/>
          <a:p>
            <a:pPr algn="ctr" eaLnBrk="1" fontAlgn="auto" hangingPunct="1">
              <a:spcAft>
                <a:spcPts val="0"/>
              </a:spcAft>
              <a:defRPr/>
            </a:pPr>
            <a:r>
              <a:rPr lang="ar-SA" dirty="0">
                <a:solidFill>
                  <a:schemeClr val="accent4">
                    <a:lumMod val="75000"/>
                  </a:schemeClr>
                </a:solidFill>
              </a:rPr>
              <a:t>نمونه‌اي از </a:t>
            </a:r>
            <a:r>
              <a:rPr lang="ar-SA" dirty="0" smtClean="0">
                <a:solidFill>
                  <a:schemeClr val="accent4">
                    <a:lumMod val="75000"/>
                  </a:schemeClr>
                </a:solidFill>
              </a:rPr>
              <a:t>هدف </a:t>
            </a:r>
            <a:r>
              <a:rPr lang="ar-SA" dirty="0">
                <a:solidFill>
                  <a:schemeClr val="accent4">
                    <a:lumMod val="75000"/>
                  </a:schemeClr>
                </a:solidFill>
              </a:rPr>
              <a:t>كلي</a:t>
            </a:r>
            <a:r>
              <a:rPr lang="ar-SA" dirty="0" smtClean="0">
                <a:solidFill>
                  <a:schemeClr val="accent4">
                    <a:lumMod val="75000"/>
                  </a:schemeClr>
                </a:solidFill>
              </a:rPr>
              <a:t>:</a:t>
            </a:r>
            <a:r>
              <a:rPr lang="fa-IR" dirty="0" smtClean="0">
                <a:solidFill>
                  <a:schemeClr val="accent4">
                    <a:lumMod val="75000"/>
                  </a:schemeClr>
                </a:solidFill>
              </a:rPr>
              <a:t/>
            </a:r>
            <a:br>
              <a:rPr lang="fa-IR" dirty="0" smtClean="0">
                <a:solidFill>
                  <a:schemeClr val="accent4">
                    <a:lumMod val="75000"/>
                  </a:schemeClr>
                </a:solidFill>
              </a:rPr>
            </a:br>
            <a:r>
              <a:rPr lang="ar-SA" dirty="0" smtClean="0">
                <a:solidFill>
                  <a:schemeClr val="accent4">
                    <a:lumMod val="75000"/>
                  </a:schemeClr>
                </a:solidFill>
              </a:rPr>
              <a:t> </a:t>
            </a:r>
            <a:endParaRPr lang="fa-IR"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Content Placeholder 2">
            <a:extLst>
              <a:ext uri="{FF2B5EF4-FFF2-40B4-BE49-F238E27FC236}">
                <a16:creationId xmlns:a16="http://schemas.microsoft.com/office/drawing/2014/main" id="{10E33E5E-5455-0D17-2B48-52003A175D80}"/>
              </a:ext>
            </a:extLst>
          </p:cNvPr>
          <p:cNvSpPr>
            <a:spLocks noGrp="1"/>
          </p:cNvSpPr>
          <p:nvPr>
            <p:ph idx="1"/>
          </p:nvPr>
        </p:nvSpPr>
        <p:spPr>
          <a:xfrm>
            <a:off x="444500" y="1600200"/>
            <a:ext cx="8575675" cy="4525963"/>
          </a:xfrm>
        </p:spPr>
        <p:txBody>
          <a:bodyPr>
            <a:normAutofit/>
          </a:bodyPr>
          <a:lstStyle/>
          <a:p>
            <a:pPr marL="0" indent="0" eaLnBrk="1" fontAlgn="auto" hangingPunct="1">
              <a:spcAft>
                <a:spcPts val="0"/>
              </a:spcAft>
              <a:buFont typeface="Wingdings 3" panose="05040102010807070707" pitchFamily="18" charset="2"/>
              <a:buNone/>
              <a:defRPr/>
            </a:pPr>
            <a:r>
              <a:rPr lang="ar-SA" dirty="0"/>
              <a:t>برای هر یک از اهداف کلی برنامه، باید حداقل یک هدف اختصاصی و </a:t>
            </a:r>
            <a:r>
              <a:rPr lang="ar-SA" dirty="0" smtClean="0"/>
              <a:t>رفتاری</a:t>
            </a:r>
            <a:r>
              <a:rPr lang="fa-IR" dirty="0" smtClean="0"/>
              <a:t> یا غیر رفتاری</a:t>
            </a:r>
            <a:r>
              <a:rPr lang="ar-SA" dirty="0" smtClean="0"/>
              <a:t> </a:t>
            </a:r>
            <a:r>
              <a:rPr lang="ar-SA" dirty="0"/>
              <a:t>تعیین كنيد</a:t>
            </a:r>
            <a:r>
              <a:rPr lang="ar-SA" dirty="0" smtClean="0"/>
              <a:t>.</a:t>
            </a:r>
            <a:endParaRPr lang="fa-IR" dirty="0" smtClean="0"/>
          </a:p>
          <a:p>
            <a:pPr marL="0" indent="0" eaLnBrk="1" fontAlgn="auto" hangingPunct="1">
              <a:spcAft>
                <a:spcPts val="0"/>
              </a:spcAft>
              <a:buFont typeface="Wingdings 3" panose="05040102010807070707" pitchFamily="18" charset="2"/>
              <a:buNone/>
              <a:defRPr/>
            </a:pPr>
            <a:endParaRPr lang="fa-IR" dirty="0" smtClean="0"/>
          </a:p>
          <a:p>
            <a:pPr marL="0" indent="0" eaLnBrk="1" fontAlgn="auto" hangingPunct="1">
              <a:spcAft>
                <a:spcPts val="0"/>
              </a:spcAft>
              <a:buNone/>
              <a:defRPr/>
            </a:pPr>
            <a:r>
              <a:rPr lang="ar-SA" dirty="0" smtClean="0"/>
              <a:t> </a:t>
            </a:r>
            <a:r>
              <a:rPr lang="ar-SA" u="sng" dirty="0"/>
              <a:t>اهداف </a:t>
            </a:r>
            <a:r>
              <a:rPr lang="ar-SA" u="sng" dirty="0" smtClean="0"/>
              <a:t>رفتاری</a:t>
            </a:r>
            <a:r>
              <a:rPr lang="fa-IR" u="sng" dirty="0" smtClean="0"/>
              <a:t> و</a:t>
            </a:r>
            <a:r>
              <a:rPr lang="fa-IR" dirty="0"/>
              <a:t> غیر رفتاری</a:t>
            </a:r>
            <a:r>
              <a:rPr lang="ar-SA" dirty="0"/>
              <a:t> </a:t>
            </a:r>
            <a:endParaRPr lang="en-US" dirty="0"/>
          </a:p>
          <a:p>
            <a:pPr marL="365760" indent="-256032" eaLnBrk="1" fontAlgn="auto" hangingPunct="1">
              <a:spcAft>
                <a:spcPts val="0"/>
              </a:spcAft>
              <a:buFont typeface="Wingdings 2"/>
              <a:buChar char=""/>
              <a:defRPr/>
            </a:pPr>
            <a:r>
              <a:rPr lang="fa-IR" dirty="0" smtClean="0"/>
              <a:t>1-</a:t>
            </a:r>
            <a:r>
              <a:rPr lang="ar-SA" dirty="0" smtClean="0"/>
              <a:t>خاص </a:t>
            </a:r>
            <a:r>
              <a:rPr lang="ar-SA" dirty="0"/>
              <a:t>و </a:t>
            </a:r>
            <a:r>
              <a:rPr lang="ar-SA" dirty="0" smtClean="0"/>
              <a:t>ویژه</a:t>
            </a:r>
            <a:r>
              <a:rPr lang="fa-IR" dirty="0" smtClean="0"/>
              <a:t> باشد</a:t>
            </a:r>
          </a:p>
          <a:p>
            <a:pPr eaLnBrk="1" hangingPunct="1"/>
            <a:r>
              <a:rPr lang="fa-IR" dirty="0" smtClean="0"/>
              <a:t>2-</a:t>
            </a:r>
            <a:r>
              <a:rPr lang="ar-SA" dirty="0" smtClean="0"/>
              <a:t>قابل اندازه‌گیری</a:t>
            </a:r>
            <a:r>
              <a:rPr lang="fa-IR" dirty="0" smtClean="0"/>
              <a:t> باشد</a:t>
            </a:r>
          </a:p>
          <a:p>
            <a:pPr eaLnBrk="1" hangingPunct="1"/>
            <a:r>
              <a:rPr lang="fa-IR" altLang="en-US" dirty="0" smtClean="0"/>
              <a:t>3- </a:t>
            </a:r>
            <a:r>
              <a:rPr lang="ar-SA" altLang="en-US" dirty="0"/>
              <a:t>قابل دستیابی</a:t>
            </a:r>
            <a:r>
              <a:rPr lang="fa-IR" altLang="en-US" dirty="0"/>
              <a:t> باشد</a:t>
            </a:r>
            <a:r>
              <a:rPr lang="ar-SA" altLang="en-US" dirty="0"/>
              <a:t> </a:t>
            </a:r>
            <a:r>
              <a:rPr lang="fa-IR" altLang="en-US" dirty="0"/>
              <a:t>(</a:t>
            </a:r>
            <a:r>
              <a:rPr lang="ar-SA" altLang="en-US" dirty="0"/>
              <a:t>براساس منابع، حمايت و علایق موجود</a:t>
            </a:r>
            <a:r>
              <a:rPr lang="fa-IR" altLang="en-US" dirty="0"/>
              <a:t>)</a:t>
            </a:r>
            <a:endParaRPr lang="en-US" altLang="en-US" dirty="0"/>
          </a:p>
          <a:p>
            <a:pPr eaLnBrk="1" hangingPunct="1"/>
            <a:r>
              <a:rPr lang="fa-IR" altLang="en-US" dirty="0"/>
              <a:t>4- </a:t>
            </a:r>
            <a:r>
              <a:rPr lang="ar-SA" altLang="en-US" dirty="0"/>
              <a:t>با نیازها و علایق مدیران و کارکنان سازمان‌ مرتبط و مناسب</a:t>
            </a:r>
            <a:r>
              <a:rPr lang="fa-IR" altLang="en-US" dirty="0"/>
              <a:t> باشد</a:t>
            </a:r>
            <a:endParaRPr lang="en-US" altLang="en-US" dirty="0"/>
          </a:p>
          <a:p>
            <a:pPr eaLnBrk="1" hangingPunct="1"/>
            <a:r>
              <a:rPr lang="fa-IR" altLang="en-US" dirty="0"/>
              <a:t>5- </a:t>
            </a:r>
            <a:r>
              <a:rPr lang="ar-SA" altLang="en-US" dirty="0"/>
              <a:t>قابل انجام در محدوده زمانی مشخص</a:t>
            </a:r>
            <a:r>
              <a:rPr lang="fa-IR" altLang="en-US" dirty="0"/>
              <a:t> باشد</a:t>
            </a:r>
            <a:endParaRPr lang="en-US" altLang="en-US" dirty="0"/>
          </a:p>
          <a:p>
            <a:pPr marL="365760" indent="-256032" eaLnBrk="1" fontAlgn="auto" hangingPunct="1">
              <a:spcAft>
                <a:spcPts val="0"/>
              </a:spcAft>
              <a:buFont typeface="Wingdings 2"/>
              <a:buChar char=""/>
              <a:defRPr/>
            </a:pPr>
            <a:endParaRPr lang="en-US" dirty="0"/>
          </a:p>
        </p:txBody>
      </p:sp>
      <p:sp>
        <p:nvSpPr>
          <p:cNvPr id="66562" name="Title 1">
            <a:extLst>
              <a:ext uri="{FF2B5EF4-FFF2-40B4-BE49-F238E27FC236}">
                <a16:creationId xmlns:a16="http://schemas.microsoft.com/office/drawing/2014/main" id="{E28DBA08-B328-7410-99D0-C16445F80922}"/>
              </a:ext>
            </a:extLst>
          </p:cNvPr>
          <p:cNvSpPr>
            <a:spLocks noGrp="1"/>
          </p:cNvSpPr>
          <p:nvPr>
            <p:ph type="title"/>
          </p:nvPr>
        </p:nvSpPr>
        <p:spPr/>
        <p:txBody>
          <a:bodyPr>
            <a:normAutofit fontScale="90000"/>
          </a:bodyPr>
          <a:lstStyle/>
          <a:p>
            <a:pPr algn="ctr" eaLnBrk="1" fontAlgn="auto" hangingPunct="1">
              <a:spcAft>
                <a:spcPts val="0"/>
              </a:spcAft>
              <a:defRPr/>
            </a:pPr>
            <a:r>
              <a:rPr lang="ar-SA" dirty="0">
                <a:solidFill>
                  <a:schemeClr val="accent4">
                    <a:lumMod val="75000"/>
                  </a:schemeClr>
                </a:solidFill>
              </a:rPr>
              <a:t>اهداف اختصاصی و </a:t>
            </a:r>
            <a:r>
              <a:rPr lang="ar-SA" dirty="0" smtClean="0">
                <a:solidFill>
                  <a:schemeClr val="accent4">
                    <a:lumMod val="75000"/>
                  </a:schemeClr>
                </a:solidFill>
              </a:rPr>
              <a:t>رفتاری</a:t>
            </a:r>
            <a:r>
              <a:rPr lang="fa-IR" dirty="0" smtClean="0">
                <a:solidFill>
                  <a:schemeClr val="accent4">
                    <a:lumMod val="75000"/>
                  </a:schemeClr>
                </a:solidFill>
              </a:rPr>
              <a:t> وغیر رفتاری </a:t>
            </a:r>
            <a:r>
              <a:rPr lang="ar-SA" dirty="0" smtClean="0">
                <a:solidFill>
                  <a:schemeClr val="accent4">
                    <a:lumMod val="75000"/>
                  </a:schemeClr>
                </a:solidFill>
              </a:rPr>
              <a:t> </a:t>
            </a:r>
            <a:r>
              <a:rPr lang="ar-SA" dirty="0">
                <a:solidFill>
                  <a:schemeClr val="accent4">
                    <a:lumMod val="75000"/>
                  </a:schemeClr>
                </a:solidFill>
              </a:rPr>
              <a:t>برنامه</a:t>
            </a:r>
            <a:endParaRPr lang="fa-IR"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6273" y="1093618"/>
            <a:ext cx="6779942" cy="5321778"/>
          </a:xfrm>
          <a:prstGeom prst="rect">
            <a:avLst/>
          </a:prstGeom>
        </p:spPr>
        <p:txBody>
          <a:bodyPr wrap="square">
            <a:spAutoFit/>
          </a:bodyPr>
          <a:lstStyle/>
          <a:p>
            <a:pPr algn="r">
              <a:lnSpc>
                <a:spcPct val="107000"/>
              </a:lnSpc>
              <a:spcAft>
                <a:spcPts val="800"/>
              </a:spcAft>
            </a:pPr>
            <a:r>
              <a:rPr lang="fa-IR" sz="2400" b="1" dirty="0">
                <a:latin typeface="Calibri" panose="020F0502020204030204" pitchFamily="34" charset="0"/>
                <a:ea typeface="Calibri" panose="020F0502020204030204" pitchFamily="34" charset="0"/>
              </a:rPr>
              <a:t>اهداف اختصاصی (براساس عامل ایجاد کننده </a:t>
            </a:r>
            <a:r>
              <a:rPr lang="fa-IR" sz="2400" b="1" dirty="0" smtClean="0">
                <a:latin typeface="Calibri" panose="020F0502020204030204" pitchFamily="34" charset="0"/>
                <a:ea typeface="Calibri" panose="020F0502020204030204" pitchFamily="34" charset="0"/>
              </a:rPr>
              <a:t>رفتاری) :</a:t>
            </a:r>
          </a:p>
          <a:p>
            <a:pPr algn="r">
              <a:lnSpc>
                <a:spcPct val="107000"/>
              </a:lnSpc>
              <a:spcAft>
                <a:spcPts val="800"/>
              </a:spcAft>
            </a:pPr>
            <a:endParaRPr lang="fa-IR" sz="2400" b="1" dirty="0">
              <a:latin typeface="Calibri" panose="020F0502020204030204" pitchFamily="34" charset="0"/>
              <a:ea typeface="Calibri" panose="020F0502020204030204" pitchFamily="34" charset="0"/>
            </a:endParaRPr>
          </a:p>
          <a:p>
            <a:pPr algn="r">
              <a:lnSpc>
                <a:spcPct val="107000"/>
              </a:lnSpc>
              <a:spcAft>
                <a:spcPts val="800"/>
              </a:spcAft>
            </a:pPr>
            <a:r>
              <a:rPr lang="fa-IR" sz="2400" b="1" dirty="0"/>
              <a:t>استراتژی:آموزش </a:t>
            </a:r>
            <a:endParaRPr lang="fa-IR" sz="2400" b="1" dirty="0" smtClean="0">
              <a:latin typeface="Calibri" panose="020F0502020204030204" pitchFamily="34" charset="0"/>
              <a:ea typeface="Calibri" panose="020F0502020204030204" pitchFamily="34" charset="0"/>
            </a:endParaRPr>
          </a:p>
          <a:p>
            <a:pPr algn="r">
              <a:lnSpc>
                <a:spcPct val="107000"/>
              </a:lnSpc>
              <a:spcAft>
                <a:spcPts val="800"/>
              </a:spcAft>
            </a:pPr>
            <a:endParaRPr lang="fa-IR" sz="2400" b="1" dirty="0">
              <a:latin typeface="Calibri" panose="020F0502020204030204" pitchFamily="34" charset="0"/>
              <a:ea typeface="Calibri" panose="020F0502020204030204" pitchFamily="34" charset="0"/>
            </a:endParaRPr>
          </a:p>
          <a:p>
            <a:pPr algn="r">
              <a:lnSpc>
                <a:spcPct val="107000"/>
              </a:lnSpc>
              <a:spcAft>
                <a:spcPts val="800"/>
              </a:spcAft>
            </a:pPr>
            <a:r>
              <a:rPr lang="fa-IR" sz="2400" b="1" dirty="0"/>
              <a:t>اهداف اختصاصی (براساس عامل غیر  </a:t>
            </a:r>
            <a:r>
              <a:rPr lang="fa-IR" sz="2400" b="1" dirty="0" smtClean="0"/>
              <a:t>رفتاری)</a:t>
            </a:r>
            <a:endParaRPr lang="en-US" sz="2400" b="1" dirty="0" smtClean="0"/>
          </a:p>
          <a:p>
            <a:pPr algn="r">
              <a:lnSpc>
                <a:spcPct val="107000"/>
              </a:lnSpc>
              <a:spcAft>
                <a:spcPts val="800"/>
              </a:spcAft>
            </a:pPr>
            <a:endParaRPr lang="en-US" sz="2400" b="1" dirty="0" smtClean="0"/>
          </a:p>
          <a:p>
            <a:pPr algn="r">
              <a:lnSpc>
                <a:spcPct val="107000"/>
              </a:lnSpc>
              <a:spcAft>
                <a:spcPts val="800"/>
              </a:spcAft>
            </a:pPr>
            <a:r>
              <a:rPr lang="fa-IR" sz="2400" b="1" dirty="0"/>
              <a:t>استراتژی:  توانمند سازی ،قادر سازی ،جلب مشارکت جامعه ،حمایت واسطه گری ،جلب حمایت همه جانبه</a:t>
            </a:r>
            <a:endParaRPr lang="fa-IR" sz="2400" b="1" dirty="0" smtClean="0">
              <a:latin typeface="Calibri" panose="020F0502020204030204" pitchFamily="34" charset="0"/>
              <a:ea typeface="Calibri" panose="020F0502020204030204" pitchFamily="34" charset="0"/>
            </a:endParaRPr>
          </a:p>
          <a:p>
            <a:pPr algn="r">
              <a:lnSpc>
                <a:spcPct val="107000"/>
              </a:lnSpc>
              <a:spcAft>
                <a:spcPts val="800"/>
              </a:spcAft>
            </a:pPr>
            <a:endParaRPr lang="fa-IR" sz="1600" b="1" dirty="0">
              <a:latin typeface="Calibri" panose="020F0502020204030204" pitchFamily="34" charset="0"/>
              <a:ea typeface="Calibri" panose="020F0502020204030204" pitchFamily="34" charset="0"/>
            </a:endParaRPr>
          </a:p>
          <a:p>
            <a:pPr algn="r">
              <a:lnSpc>
                <a:spcPct val="107000"/>
              </a:lnSpc>
              <a:spcAft>
                <a:spcPts val="800"/>
              </a:spcAft>
            </a:pPr>
            <a:endParaRPr lang="fa-IR" sz="1600" b="1" dirty="0" smtClean="0">
              <a:latin typeface="Calibri" panose="020F0502020204030204" pitchFamily="34" charset="0"/>
              <a:ea typeface="Calibri" panose="020F0502020204030204" pitchFamily="34" charset="0"/>
            </a:endParaRPr>
          </a:p>
          <a:p>
            <a:pPr algn="r">
              <a:lnSpc>
                <a:spcPct val="107000"/>
              </a:lnSpc>
              <a:spcAft>
                <a:spcPts val="800"/>
              </a:spcAft>
            </a:pPr>
            <a:endParaRPr lang="fa-IR" sz="1600" b="1" dirty="0">
              <a:latin typeface="Calibri" panose="020F0502020204030204" pitchFamily="34" charset="0"/>
              <a:ea typeface="Calibri" panose="020F0502020204030204" pitchFamily="34" charset="0"/>
            </a:endParaRPr>
          </a:p>
          <a:p>
            <a:pPr algn="r">
              <a:lnSpc>
                <a:spcPct val="107000"/>
              </a:lnSpc>
              <a:spcAft>
                <a:spcPts val="800"/>
              </a:spcAft>
            </a:pPr>
            <a:endParaRPr lang="en-US" sz="16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0717433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a:extLst>
              <a:ext uri="{FF2B5EF4-FFF2-40B4-BE49-F238E27FC236}">
                <a16:creationId xmlns:a16="http://schemas.microsoft.com/office/drawing/2014/main" id="{C2EAA826-C5E9-C01D-FAB1-D4EDC6915CA6}"/>
              </a:ext>
            </a:extLst>
          </p:cNvPr>
          <p:cNvSpPr>
            <a:spLocks noGrp="1"/>
          </p:cNvSpPr>
          <p:nvPr>
            <p:ph idx="1"/>
          </p:nvPr>
        </p:nvSpPr>
        <p:spPr>
          <a:xfrm>
            <a:off x="577850" y="1600200"/>
            <a:ext cx="8442325" cy="4525963"/>
          </a:xfrm>
        </p:spPr>
        <p:txBody>
          <a:bodyPr/>
          <a:lstStyle/>
          <a:p>
            <a:pPr eaLnBrk="1" hangingPunct="1">
              <a:buFont typeface="Wingdings 2" panose="05020102010507070707" pitchFamily="18" charset="2"/>
              <a:buChar char=""/>
            </a:pPr>
            <a:r>
              <a:rPr lang="ar-SA" altLang="en-US" b="1" dirty="0"/>
              <a:t>تغذیه:</a:t>
            </a:r>
            <a:r>
              <a:rPr lang="ar-SA" altLang="en-US" dirty="0"/>
              <a:t> حداقل 50 درصد مواد خوراكي در کلیه </a:t>
            </a:r>
            <a:r>
              <a:rPr lang="fa-IR" altLang="en-US" dirty="0"/>
              <a:t>بوفه‌هاي</a:t>
            </a:r>
            <a:r>
              <a:rPr lang="ar-SA" altLang="en-US" dirty="0"/>
              <a:t> عرضه مواد خوراكي در محل کار، تا تاریخ ...، جزء مواد غذایی سالم باشند.</a:t>
            </a:r>
            <a:endParaRPr lang="en-US" altLang="en-US" dirty="0"/>
          </a:p>
          <a:p>
            <a:pPr marL="109537" indent="0" eaLnBrk="1" hangingPunct="1">
              <a:buNone/>
            </a:pPr>
            <a:r>
              <a:rPr lang="fa-IR" altLang="en-US" dirty="0" smtClean="0"/>
              <a:t>-</a:t>
            </a:r>
            <a:r>
              <a:rPr lang="ar-SA" altLang="en-US" dirty="0" smtClean="0"/>
              <a:t>گزينه‌هاي </a:t>
            </a:r>
            <a:r>
              <a:rPr lang="ar-SA" altLang="en-US" dirty="0"/>
              <a:t>غذایی سالم، شامل نان و غلات سبوس‌دار، میوه، سبزی‌ها، لبنیات کم</a:t>
            </a:r>
            <a:r>
              <a:rPr lang="fa-IR" altLang="en-US" dirty="0"/>
              <a:t>‌</a:t>
            </a:r>
            <a:r>
              <a:rPr lang="ar-SA" altLang="en-US" dirty="0"/>
              <a:t>چرب، گوشت‌های بی‌چربی، آب و نوشيدني‌هاي کم کالری هستند</a:t>
            </a:r>
            <a:r>
              <a:rPr lang="ar-SA" altLang="en-US" dirty="0" smtClean="0"/>
              <a:t>.</a:t>
            </a:r>
            <a:endParaRPr lang="fa-IR" altLang="en-US" dirty="0" smtClean="0"/>
          </a:p>
          <a:p>
            <a:pPr marL="109537" indent="0" eaLnBrk="1" hangingPunct="1">
              <a:buNone/>
            </a:pPr>
            <a:endParaRPr lang="en-US" altLang="en-US" dirty="0"/>
          </a:p>
          <a:p>
            <a:pPr eaLnBrk="1" hangingPunct="1">
              <a:buFont typeface="Wingdings 2" panose="05020102010507070707" pitchFamily="18" charset="2"/>
              <a:buChar char=""/>
            </a:pPr>
            <a:r>
              <a:rPr lang="ar-SA" altLang="en-US" b="1" dirty="0"/>
              <a:t>فعالیت بدنی:</a:t>
            </a:r>
            <a:r>
              <a:rPr lang="ar-SA" altLang="en-US" dirty="0"/>
              <a:t> بر تعداد کارکنانی که از شیوه‌های فعال تردد بین محل کار و منزل استفاده می‌کنند تا تاریخ ... 10 درصد افزوده خواهد شد.</a:t>
            </a:r>
            <a:endParaRPr lang="en-US" altLang="en-US" dirty="0"/>
          </a:p>
          <a:p>
            <a:pPr eaLnBrk="1" hangingPunct="1">
              <a:buFont typeface="Wingdings 2" panose="05020102010507070707" pitchFamily="18" charset="2"/>
              <a:buChar char=""/>
            </a:pPr>
            <a:endParaRPr lang="en-US" altLang="en-US" dirty="0"/>
          </a:p>
        </p:txBody>
      </p:sp>
      <p:sp>
        <p:nvSpPr>
          <p:cNvPr id="2" name="Title 1">
            <a:extLst>
              <a:ext uri="{FF2B5EF4-FFF2-40B4-BE49-F238E27FC236}">
                <a16:creationId xmlns:a16="http://schemas.microsoft.com/office/drawing/2014/main" id="{F83CDFA2-84AD-56F3-D622-7CFB89FCEF40}"/>
              </a:ext>
            </a:extLst>
          </p:cNvPr>
          <p:cNvSpPr>
            <a:spLocks noGrp="1"/>
          </p:cNvSpPr>
          <p:nvPr>
            <p:ph type="title"/>
          </p:nvPr>
        </p:nvSpPr>
        <p:spPr/>
        <p:txBody>
          <a:bodyPr/>
          <a:lstStyle/>
          <a:p>
            <a:pPr algn="ctr" eaLnBrk="1" fontAlgn="auto" hangingPunct="1">
              <a:spcAft>
                <a:spcPts val="0"/>
              </a:spcAft>
              <a:defRPr/>
            </a:pPr>
            <a:r>
              <a:rPr lang="ar-SA" dirty="0"/>
              <a:t>نمونه‌ای از اهداف اختصاصی و رفتاری</a:t>
            </a:r>
            <a:endParaRPr lang="fa-I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ontent Placeholder 2">
            <a:extLst>
              <a:ext uri="{FF2B5EF4-FFF2-40B4-BE49-F238E27FC236}">
                <a16:creationId xmlns:a16="http://schemas.microsoft.com/office/drawing/2014/main" id="{DF8E5AFE-72AF-BA9A-5A2E-98DB6B866C22}"/>
              </a:ext>
            </a:extLst>
          </p:cNvPr>
          <p:cNvSpPr>
            <a:spLocks noGrp="1"/>
          </p:cNvSpPr>
          <p:nvPr>
            <p:ph idx="1"/>
          </p:nvPr>
        </p:nvSpPr>
        <p:spPr>
          <a:xfrm>
            <a:off x="609600" y="1600200"/>
            <a:ext cx="8410575" cy="4525963"/>
          </a:xfrm>
        </p:spPr>
        <p:txBody>
          <a:bodyPr/>
          <a:lstStyle/>
          <a:p>
            <a:pPr eaLnBrk="1" hangingPunct="1">
              <a:buFont typeface="Wingdings 3" panose="05040102010807070707" pitchFamily="18" charset="2"/>
              <a:buNone/>
            </a:pPr>
            <a:r>
              <a:rPr lang="ar-SA" altLang="en-US" b="1" dirty="0"/>
              <a:t>تعیین فعالیت‌های برنامه</a:t>
            </a:r>
            <a:endParaRPr lang="en-US" altLang="en-US" b="1" dirty="0"/>
          </a:p>
          <a:p>
            <a:pPr eaLnBrk="1" hangingPunct="1">
              <a:buFont typeface="Wingdings 2" panose="05020102010507070707" pitchFamily="18" charset="2"/>
              <a:buChar char=""/>
            </a:pPr>
            <a:r>
              <a:rPr lang="ar-SA" altLang="en-US" dirty="0"/>
              <a:t>فعالیت‌های برنامه باید </a:t>
            </a:r>
            <a:r>
              <a:rPr lang="ar-SA" altLang="en-US" u="sng" dirty="0"/>
              <a:t>متناسب با نیازها و علایق کارکنان، بودجه و زمان اختصاص</a:t>
            </a:r>
            <a:r>
              <a:rPr lang="ar-SA" altLang="en-US" dirty="0"/>
              <a:t> شده برای برنامه </a:t>
            </a:r>
            <a:r>
              <a:rPr lang="ar-SA" altLang="en-US" u="sng" dirty="0"/>
              <a:t>تعیین گردند. </a:t>
            </a:r>
            <a:endParaRPr lang="fa-IR" altLang="en-US" u="sng" dirty="0"/>
          </a:p>
          <a:p>
            <a:pPr eaLnBrk="1" hangingPunct="1">
              <a:buFont typeface="Wingdings 2" panose="05020102010507070707" pitchFamily="18" charset="2"/>
              <a:buChar char=""/>
            </a:pPr>
            <a:r>
              <a:rPr lang="ar-SA" altLang="en-US" dirty="0"/>
              <a:t>نوع فعالیت‌ها</a:t>
            </a:r>
            <a:r>
              <a:rPr lang="fa-IR" altLang="en-US" dirty="0"/>
              <a:t> </a:t>
            </a:r>
            <a:r>
              <a:rPr lang="ar-SA" altLang="en-US" dirty="0"/>
              <a:t>براساس اهداف کلی، اختصاصی و رفتاری برنامه تعیین می‌شود. </a:t>
            </a:r>
            <a:endParaRPr lang="en-US" altLang="en-US" dirty="0"/>
          </a:p>
          <a:p>
            <a:pPr eaLnBrk="1" hangingPunct="1">
              <a:buFont typeface="Wingdings 2" panose="05020102010507070707" pitchFamily="18" charset="2"/>
              <a:buChar char=""/>
            </a:pPr>
            <a:r>
              <a:rPr lang="ar-SA" altLang="en-US" dirty="0"/>
              <a:t>فعالیت‌ها می‌توانند ساده و ارزان مانند </a:t>
            </a:r>
            <a:r>
              <a:rPr lang="fa-IR" altLang="en-US" dirty="0"/>
              <a:t>استفاده از </a:t>
            </a:r>
            <a:r>
              <a:rPr lang="ar-SA" altLang="en-US" dirty="0"/>
              <a:t>پل</a:t>
            </a:r>
            <a:r>
              <a:rPr lang="fa-IR" altLang="en-US" dirty="0"/>
              <a:t>ه</a:t>
            </a:r>
            <a:r>
              <a:rPr lang="ar-SA" altLang="en-US" dirty="0"/>
              <a:t> باشند و یا نیاز به صرف زمان و پول قابل توجهی داشته باشند </a:t>
            </a:r>
            <a:r>
              <a:rPr lang="fa-IR" altLang="en-US" dirty="0"/>
              <a:t>مانند </a:t>
            </a:r>
            <a:r>
              <a:rPr lang="ar-SA" altLang="en-US" dirty="0"/>
              <a:t>تسهیلات انجام ورزش در محل کار</a:t>
            </a:r>
            <a:endParaRPr lang="en-US" altLang="en-US" dirty="0"/>
          </a:p>
          <a:p>
            <a:pPr eaLnBrk="1" hangingPunct="1">
              <a:buFont typeface="Wingdings 2" panose="05020102010507070707" pitchFamily="18" charset="2"/>
              <a:buChar char=""/>
            </a:pPr>
            <a:endParaRPr lang="en-US" altLang="en-US" dirty="0"/>
          </a:p>
        </p:txBody>
      </p:sp>
      <p:sp>
        <p:nvSpPr>
          <p:cNvPr id="2" name="Title 1">
            <a:extLst>
              <a:ext uri="{FF2B5EF4-FFF2-40B4-BE49-F238E27FC236}">
                <a16:creationId xmlns:a16="http://schemas.microsoft.com/office/drawing/2014/main" id="{B5860271-2ABB-436D-957E-208179E4BC9C}"/>
              </a:ext>
            </a:extLst>
          </p:cNvPr>
          <p:cNvSpPr>
            <a:spLocks noGrp="1"/>
          </p:cNvSpPr>
          <p:nvPr>
            <p:ph type="title"/>
          </p:nvPr>
        </p:nvSpPr>
        <p:spPr>
          <a:xfrm>
            <a:off x="533400" y="274638"/>
            <a:ext cx="8486775" cy="1143000"/>
          </a:xfrm>
        </p:spPr>
        <p:txBody>
          <a:bodyPr>
            <a:normAutofit fontScale="90000"/>
          </a:bodyPr>
          <a:lstStyle/>
          <a:p>
            <a:pPr algn="r" eaLnBrk="1" fontAlgn="auto" hangingPunct="1">
              <a:spcAft>
                <a:spcPts val="0"/>
              </a:spcAft>
              <a:defRPr/>
            </a:pPr>
            <a:r>
              <a:rPr lang="ar-SA" dirty="0"/>
              <a:t>گام 5: فعالیت‌های برنامه را تعيين و برنامه عملیاتی و بودجه را تهيه كنيد</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Content Placeholder 2">
            <a:extLst>
              <a:ext uri="{FF2B5EF4-FFF2-40B4-BE49-F238E27FC236}">
                <a16:creationId xmlns:a16="http://schemas.microsoft.com/office/drawing/2014/main" id="{74A18C3F-59E1-B1F6-B095-E3DFB32CEF09}"/>
              </a:ext>
            </a:extLst>
          </p:cNvPr>
          <p:cNvSpPr>
            <a:spLocks noGrp="1"/>
          </p:cNvSpPr>
          <p:nvPr>
            <p:ph idx="1"/>
          </p:nvPr>
        </p:nvSpPr>
        <p:spPr>
          <a:xfrm>
            <a:off x="549275" y="1600200"/>
            <a:ext cx="8470900" cy="4525963"/>
          </a:xfrm>
        </p:spPr>
        <p:txBody>
          <a:bodyPr/>
          <a:lstStyle/>
          <a:p>
            <a:pPr eaLnBrk="1" hangingPunct="1">
              <a:buFont typeface="Wingdings 3" panose="05040102010807070707" pitchFamily="18" charset="2"/>
              <a:buNone/>
            </a:pPr>
            <a:r>
              <a:rPr lang="ar-SA" altLang="en-US" dirty="0"/>
              <a:t>فعالیت‌ها براساس تمرکز بر اهداف برنامه، در هر یک از حیطه‌های زير نیز طبقه‌بندی می‌شوند:</a:t>
            </a:r>
            <a:endParaRPr lang="en-US" altLang="en-US" dirty="0"/>
          </a:p>
          <a:p>
            <a:pPr eaLnBrk="1" hangingPunct="1"/>
            <a:r>
              <a:rPr lang="fa-IR" altLang="en-US" dirty="0" smtClean="0"/>
              <a:t>افراد(</a:t>
            </a:r>
            <a:r>
              <a:rPr lang="ar-SA" altLang="en-US" dirty="0" smtClean="0"/>
              <a:t>آموزش </a:t>
            </a:r>
            <a:r>
              <a:rPr lang="ar-SA" altLang="en-US" dirty="0"/>
              <a:t>و افزایش آگاهی </a:t>
            </a:r>
            <a:r>
              <a:rPr lang="fa-IR" altLang="en-US" dirty="0" smtClean="0"/>
              <a:t>)</a:t>
            </a:r>
            <a:endParaRPr lang="en-US" altLang="en-US" dirty="0"/>
          </a:p>
          <a:p>
            <a:pPr eaLnBrk="1" hangingPunct="1"/>
            <a:r>
              <a:rPr lang="ar-SA" altLang="en-US" dirty="0" smtClean="0"/>
              <a:t>محیط</a:t>
            </a:r>
            <a:r>
              <a:rPr lang="fa-IR" altLang="en-US" dirty="0" smtClean="0"/>
              <a:t> (</a:t>
            </a:r>
            <a:r>
              <a:rPr lang="ar-SA" altLang="en-US" dirty="0" smtClean="0"/>
              <a:t>با </a:t>
            </a:r>
            <a:r>
              <a:rPr lang="ar-SA" altLang="en-US" dirty="0"/>
              <a:t>فعالیت‌هایی که محیطی </a:t>
            </a:r>
            <a:r>
              <a:rPr lang="ar-SA" altLang="en-US" dirty="0" smtClean="0"/>
              <a:t>حامي</a:t>
            </a:r>
            <a:r>
              <a:rPr lang="fa-IR" altLang="en-US" dirty="0" smtClean="0"/>
              <a:t> سلامت</a:t>
            </a:r>
            <a:r>
              <a:rPr lang="ar-SA" altLang="en-US" dirty="0" smtClean="0"/>
              <a:t> </a:t>
            </a:r>
            <a:r>
              <a:rPr lang="ar-SA" altLang="en-US" dirty="0"/>
              <a:t>در محل کار خلق می‌کنند توام </a:t>
            </a:r>
            <a:r>
              <a:rPr lang="ar-SA" altLang="en-US" dirty="0" smtClean="0"/>
              <a:t>گرد</a:t>
            </a:r>
            <a:r>
              <a:rPr lang="fa-IR" altLang="en-US" dirty="0" smtClean="0"/>
              <a:t>)</a:t>
            </a:r>
            <a:endParaRPr lang="en-US" altLang="en-US" dirty="0"/>
          </a:p>
          <a:p>
            <a:pPr eaLnBrk="1" hangingPunct="1"/>
            <a:r>
              <a:rPr lang="ar-SA" altLang="en-US" dirty="0"/>
              <a:t>خط‌مشی و </a:t>
            </a:r>
            <a:r>
              <a:rPr lang="ar-SA" altLang="en-US" dirty="0" smtClean="0"/>
              <a:t>سیاست</a:t>
            </a:r>
            <a:r>
              <a:rPr lang="fa-IR" altLang="en-US" dirty="0" smtClean="0"/>
              <a:t>(</a:t>
            </a:r>
            <a:r>
              <a:rPr lang="ar-SA" altLang="en-US" dirty="0"/>
              <a:t>سیاست‌ها و خط‌مشی‌های شفافی برای حمایت از</a:t>
            </a:r>
            <a:r>
              <a:rPr lang="fa-IR" altLang="en-US" dirty="0"/>
              <a:t> </a:t>
            </a:r>
            <a:r>
              <a:rPr lang="ar-SA" altLang="en-US" dirty="0"/>
              <a:t>آن‌ها در محل کار وضع </a:t>
            </a:r>
            <a:r>
              <a:rPr lang="ar-SA" altLang="en-US" dirty="0" smtClean="0"/>
              <a:t>گردد</a:t>
            </a:r>
            <a:r>
              <a:rPr lang="fa-IR" altLang="en-US" dirty="0" smtClean="0"/>
              <a:t>)</a:t>
            </a:r>
            <a:endParaRPr lang="en-US" altLang="en-US" dirty="0"/>
          </a:p>
          <a:p>
            <a:pPr eaLnBrk="1" hangingPunct="1"/>
            <a:endParaRPr lang="en-US" altLang="en-US" dirty="0"/>
          </a:p>
          <a:p>
            <a:pPr eaLnBrk="1" hangingPunct="1"/>
            <a:endParaRPr lang="fa-IR"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C2EF29D-DDEE-EC1A-2D03-2EBF7C82BD7A}"/>
              </a:ext>
            </a:extLst>
          </p:cNvPr>
          <p:cNvGraphicFramePr>
            <a:graphicFrameLocks noGrp="1"/>
          </p:cNvGraphicFramePr>
          <p:nvPr>
            <p:ph idx="1"/>
            <p:extLst>
              <p:ext uri="{D42A27DB-BD31-4B8C-83A1-F6EECF244321}">
                <p14:modId xmlns:p14="http://schemas.microsoft.com/office/powerpoint/2010/main" val="2051482009"/>
              </p:ext>
            </p:extLst>
          </p:nvPr>
        </p:nvGraphicFramePr>
        <p:xfrm>
          <a:off x="0" y="1248279"/>
          <a:ext cx="9144000" cy="5413377"/>
        </p:xfrm>
        <a:graphic>
          <a:graphicData uri="http://schemas.openxmlformats.org/drawingml/2006/table">
            <a:tbl>
              <a:tblPr rtl="1" firstRow="1" bandRow="1">
                <a:tableStyleId>{5C22544A-7EE6-4342-B048-85BDC9FD1C3A}</a:tableStyleId>
              </a:tblPr>
              <a:tblGrid>
                <a:gridCol w="5746011">
                  <a:extLst>
                    <a:ext uri="{9D8B030D-6E8A-4147-A177-3AD203B41FA5}">
                      <a16:colId xmlns:a16="http://schemas.microsoft.com/office/drawing/2014/main" val="20000"/>
                    </a:ext>
                  </a:extLst>
                </a:gridCol>
                <a:gridCol w="1127370">
                  <a:extLst>
                    <a:ext uri="{9D8B030D-6E8A-4147-A177-3AD203B41FA5}">
                      <a16:colId xmlns:a16="http://schemas.microsoft.com/office/drawing/2014/main" val="20001"/>
                    </a:ext>
                  </a:extLst>
                </a:gridCol>
                <a:gridCol w="1114172">
                  <a:extLst>
                    <a:ext uri="{9D8B030D-6E8A-4147-A177-3AD203B41FA5}">
                      <a16:colId xmlns:a16="http://schemas.microsoft.com/office/drawing/2014/main" val="20002"/>
                    </a:ext>
                  </a:extLst>
                </a:gridCol>
                <a:gridCol w="1156447">
                  <a:extLst>
                    <a:ext uri="{9D8B030D-6E8A-4147-A177-3AD203B41FA5}">
                      <a16:colId xmlns:a16="http://schemas.microsoft.com/office/drawing/2014/main" val="20003"/>
                    </a:ext>
                  </a:extLst>
                </a:gridCol>
              </a:tblGrid>
              <a:tr h="1150155">
                <a:tc>
                  <a:txBody>
                    <a:bodyPr/>
                    <a:lstStyle/>
                    <a:p>
                      <a:pPr algn="r" rtl="1"/>
                      <a:r>
                        <a:rPr lang="ar-SA" sz="2800" b="1" kern="1200" dirty="0">
                          <a:solidFill>
                            <a:schemeClr val="lt1"/>
                          </a:solidFill>
                          <a:latin typeface="+mn-lt"/>
                          <a:ea typeface="+mn-ea"/>
                          <a:cs typeface="B Nazanin" pitchFamily="2" charset="-78"/>
                        </a:rPr>
                        <a:t>فعالیت­های با منابع کم</a:t>
                      </a:r>
                      <a:endParaRPr lang="fa-IR" sz="2800" dirty="0">
                        <a:cs typeface="B Nazanin" pitchFamily="2" charset="-78"/>
                      </a:endParaRPr>
                    </a:p>
                  </a:txBody>
                  <a:tcPr marL="91433" marR="91433" marT="45695" marB="45695"/>
                </a:tc>
                <a:tc>
                  <a:txBody>
                    <a:bodyPr/>
                    <a:lstStyle/>
                    <a:p>
                      <a:pPr algn="ctr" rtl="1">
                        <a:lnSpc>
                          <a:spcPct val="115000"/>
                        </a:lnSpc>
                        <a:spcAft>
                          <a:spcPts val="0"/>
                        </a:spcAft>
                      </a:pPr>
                      <a:r>
                        <a:rPr lang="fa-IR" sz="2400" dirty="0">
                          <a:latin typeface="Times New Roman"/>
                          <a:ea typeface="Times New Roman"/>
                          <a:cs typeface="B Nazanin" pitchFamily="2" charset="-78"/>
                        </a:rPr>
                        <a:t>افراد</a:t>
                      </a:r>
                      <a:endParaRPr lang="en-US" sz="2400" dirty="0">
                        <a:latin typeface="Times New Roman"/>
                        <a:ea typeface="Times New Roman"/>
                        <a:cs typeface="B Nazanin" pitchFamily="2" charset="-78"/>
                      </a:endParaRPr>
                    </a:p>
                  </a:txBody>
                  <a:tcPr marL="68575" marR="68575" marT="0" marB="0" anchor="ctr"/>
                </a:tc>
                <a:tc>
                  <a:txBody>
                    <a:bodyPr/>
                    <a:lstStyle/>
                    <a:p>
                      <a:pPr algn="ctr" rtl="1">
                        <a:lnSpc>
                          <a:spcPct val="115000"/>
                        </a:lnSpc>
                        <a:spcAft>
                          <a:spcPts val="0"/>
                        </a:spcAft>
                      </a:pPr>
                      <a:r>
                        <a:rPr lang="ar-SA" sz="2400" dirty="0">
                          <a:latin typeface="Times New Roman"/>
                          <a:ea typeface="Times New Roman"/>
                          <a:cs typeface="B Nazanin" pitchFamily="2" charset="-78"/>
                        </a:rPr>
                        <a:t>محیط</a:t>
                      </a:r>
                      <a:endParaRPr lang="en-US" sz="2400" dirty="0">
                        <a:latin typeface="Times New Roman"/>
                        <a:ea typeface="Times New Roman"/>
                        <a:cs typeface="B Nazanin" pitchFamily="2" charset="-78"/>
                      </a:endParaRPr>
                    </a:p>
                  </a:txBody>
                  <a:tcPr marL="68575" marR="68575" marT="0" marB="0" anchor="ctr"/>
                </a:tc>
                <a:tc>
                  <a:txBody>
                    <a:bodyPr/>
                    <a:lstStyle/>
                    <a:p>
                      <a:pPr algn="ctr" rtl="1">
                        <a:lnSpc>
                          <a:spcPct val="115000"/>
                        </a:lnSpc>
                        <a:spcAft>
                          <a:spcPts val="0"/>
                        </a:spcAft>
                      </a:pPr>
                      <a:r>
                        <a:rPr lang="ar-SA" sz="2400" dirty="0">
                          <a:latin typeface="Times New Roman"/>
                          <a:ea typeface="Times New Roman"/>
                          <a:cs typeface="B Nazanin" pitchFamily="2" charset="-78"/>
                        </a:rPr>
                        <a:t>خط‌مشی و سیاست</a:t>
                      </a:r>
                      <a:endParaRPr lang="en-US" sz="2400" dirty="0">
                        <a:latin typeface="Times New Roman"/>
                        <a:ea typeface="Times New Roman"/>
                        <a:cs typeface="B Nazanin" pitchFamily="2" charset="-78"/>
                      </a:endParaRPr>
                    </a:p>
                  </a:txBody>
                  <a:tcPr marL="68575" marR="68575" marT="0" marB="0" anchor="ctr"/>
                </a:tc>
                <a:extLst>
                  <a:ext uri="{0D108BD9-81ED-4DB2-BD59-A6C34878D82A}">
                    <a16:rowId xmlns:a16="http://schemas.microsoft.com/office/drawing/2014/main" val="10000"/>
                  </a:ext>
                </a:extLst>
              </a:tr>
              <a:tr h="1150155">
                <a:tc>
                  <a:txBody>
                    <a:bodyPr/>
                    <a:lstStyle/>
                    <a:p>
                      <a:pPr algn="just" rtl="1">
                        <a:lnSpc>
                          <a:spcPct val="115000"/>
                        </a:lnSpc>
                        <a:spcAft>
                          <a:spcPts val="0"/>
                        </a:spcAft>
                      </a:pPr>
                      <a:r>
                        <a:rPr lang="ar-SA" sz="2800" dirty="0">
                          <a:latin typeface="Times New Roman"/>
                          <a:ea typeface="Times New Roman"/>
                          <a:cs typeface="B Nazanin" pitchFamily="2" charset="-78"/>
                        </a:rPr>
                        <a:t>پیشنهاد ساعات کاری قابل انعطاف به‌منظور تسهیل انجام فعالیت بدني در طول روز </a:t>
                      </a:r>
                      <a:endParaRPr lang="en-US" sz="2800" dirty="0">
                        <a:latin typeface="Times New Roman"/>
                        <a:ea typeface="Times New Roman"/>
                        <a:cs typeface="B Nazanin" pitchFamily="2" charset="-78"/>
                      </a:endParaRPr>
                    </a:p>
                  </a:txBody>
                  <a:tcPr marL="68575" marR="68575" marT="0" marB="0"/>
                </a:tc>
                <a:tc>
                  <a:txBody>
                    <a:bodyPr/>
                    <a:lstStyle/>
                    <a:p>
                      <a:pPr algn="ctr" rtl="0">
                        <a:lnSpc>
                          <a:spcPct val="115000"/>
                        </a:lnSpc>
                        <a:spcAft>
                          <a:spcPts val="0"/>
                        </a:spcAft>
                      </a:pPr>
                      <a:endParaRPr lang="en-US" sz="2000" dirty="0">
                        <a:latin typeface="Times New Roman"/>
                        <a:ea typeface="Times New Roman"/>
                        <a:cs typeface="B Nazanin" pitchFamily="2" charset="-78"/>
                      </a:endParaRPr>
                    </a:p>
                  </a:txBody>
                  <a:tcPr marL="68575" marR="68575" marT="0" marB="0" anchor="ctr"/>
                </a:tc>
                <a:tc>
                  <a:txBody>
                    <a:bodyPr/>
                    <a:lstStyle/>
                    <a:p>
                      <a:pPr algn="ctr" rtl="0">
                        <a:lnSpc>
                          <a:spcPct val="115000"/>
                        </a:lnSpc>
                        <a:spcAft>
                          <a:spcPts val="0"/>
                        </a:spcAft>
                      </a:pPr>
                      <a:endParaRPr lang="en-US" sz="2000" dirty="0">
                        <a:latin typeface="Times New Roman"/>
                        <a:ea typeface="Times New Roman"/>
                        <a:cs typeface="B Nazanin" pitchFamily="2" charset="-78"/>
                      </a:endParaRPr>
                    </a:p>
                  </a:txBody>
                  <a:tcPr marL="68575" marR="68575" marT="0" marB="0" anchor="ctr"/>
                </a:tc>
                <a:tc>
                  <a:txBody>
                    <a:bodyPr/>
                    <a:lstStyle/>
                    <a:p>
                      <a:pPr algn="ctr" rtl="1">
                        <a:lnSpc>
                          <a:spcPct val="115000"/>
                        </a:lnSpc>
                        <a:spcAft>
                          <a:spcPts val="0"/>
                        </a:spcAft>
                      </a:pPr>
                      <a:r>
                        <a:rPr lang="en-US" sz="2000" dirty="0">
                          <a:latin typeface="Times New Roman"/>
                          <a:ea typeface="Times New Roman"/>
                          <a:cs typeface="B Nazanin" pitchFamily="2" charset="-78"/>
                          <a:sym typeface="Wingdings"/>
                        </a:rPr>
                        <a:t></a:t>
                      </a:r>
                      <a:endParaRPr lang="en-US" sz="2000" dirty="0">
                        <a:latin typeface="Times New Roman"/>
                        <a:ea typeface="Times New Roman"/>
                        <a:cs typeface="B Nazanin" pitchFamily="2" charset="-78"/>
                      </a:endParaRPr>
                    </a:p>
                  </a:txBody>
                  <a:tcPr marL="68575" marR="68575" marT="0" marB="0" anchor="ctr"/>
                </a:tc>
                <a:extLst>
                  <a:ext uri="{0D108BD9-81ED-4DB2-BD59-A6C34878D82A}">
                    <a16:rowId xmlns:a16="http://schemas.microsoft.com/office/drawing/2014/main" val="10001"/>
                  </a:ext>
                </a:extLst>
              </a:tr>
              <a:tr h="1962911">
                <a:tc>
                  <a:txBody>
                    <a:bodyPr/>
                    <a:lstStyle/>
                    <a:p>
                      <a:pPr algn="just" rtl="1">
                        <a:lnSpc>
                          <a:spcPct val="115000"/>
                        </a:lnSpc>
                        <a:spcAft>
                          <a:spcPts val="0"/>
                        </a:spcAft>
                      </a:pPr>
                      <a:r>
                        <a:rPr lang="ar-SA" sz="2800" dirty="0">
                          <a:latin typeface="Times New Roman"/>
                          <a:ea typeface="Times New Roman"/>
                          <a:cs typeface="B Nazanin" pitchFamily="2" charset="-78"/>
                        </a:rPr>
                        <a:t>تشویق و حمایت از شیوه‌های تردد فعال مانند پیاده‌شدن از اتوبوس چند ایستگاه زودتر از مقصد یا پارک کردن اتومبیل شخصی در محلی دورتر از محل کار</a:t>
                      </a:r>
                      <a:endParaRPr lang="en-US" sz="2800" dirty="0">
                        <a:latin typeface="Times New Roman"/>
                        <a:ea typeface="Times New Roman"/>
                        <a:cs typeface="B Nazanin" pitchFamily="2" charset="-78"/>
                      </a:endParaRPr>
                    </a:p>
                  </a:txBody>
                  <a:tcPr marL="68575" marR="68575" marT="0" marB="0"/>
                </a:tc>
                <a:tc>
                  <a:txBody>
                    <a:bodyPr/>
                    <a:lstStyle/>
                    <a:p>
                      <a:pPr algn="ctr" rtl="0">
                        <a:lnSpc>
                          <a:spcPct val="115000"/>
                        </a:lnSpc>
                        <a:spcAft>
                          <a:spcPts val="0"/>
                        </a:spcAft>
                      </a:pPr>
                      <a:endParaRPr lang="en-US" sz="2000">
                        <a:latin typeface="Times New Roman"/>
                        <a:ea typeface="Times New Roman"/>
                        <a:cs typeface="B Nazanin" pitchFamily="2" charset="-78"/>
                      </a:endParaRPr>
                    </a:p>
                  </a:txBody>
                  <a:tcPr marL="68575" marR="68575" marT="0" marB="0" anchor="ctr"/>
                </a:tc>
                <a:tc>
                  <a:txBody>
                    <a:bodyPr/>
                    <a:lstStyle/>
                    <a:p>
                      <a:pPr algn="ctr" rtl="1">
                        <a:lnSpc>
                          <a:spcPct val="115000"/>
                        </a:lnSpc>
                        <a:spcAft>
                          <a:spcPts val="0"/>
                        </a:spcAft>
                      </a:pPr>
                      <a:r>
                        <a:rPr lang="en-US" sz="2000" dirty="0">
                          <a:latin typeface="Times New Roman"/>
                          <a:ea typeface="Times New Roman"/>
                          <a:cs typeface="B Nazanin" pitchFamily="2" charset="-78"/>
                          <a:sym typeface="Wingdings"/>
                        </a:rPr>
                        <a:t></a:t>
                      </a:r>
                      <a:endParaRPr lang="en-US" sz="2000" dirty="0">
                        <a:latin typeface="Times New Roman"/>
                        <a:ea typeface="Times New Roman"/>
                        <a:cs typeface="B Nazanin" pitchFamily="2" charset="-78"/>
                      </a:endParaRPr>
                    </a:p>
                  </a:txBody>
                  <a:tcPr marL="68575" marR="68575" marT="0" marB="0" anchor="ctr"/>
                </a:tc>
                <a:tc>
                  <a:txBody>
                    <a:bodyPr/>
                    <a:lstStyle/>
                    <a:p>
                      <a:pPr algn="ctr" rtl="0">
                        <a:lnSpc>
                          <a:spcPct val="115000"/>
                        </a:lnSpc>
                        <a:spcAft>
                          <a:spcPts val="0"/>
                        </a:spcAft>
                      </a:pPr>
                      <a:endParaRPr lang="en-US" sz="2000" dirty="0">
                        <a:latin typeface="Times New Roman"/>
                        <a:ea typeface="Times New Roman"/>
                        <a:cs typeface="B Nazanin" pitchFamily="2" charset="-78"/>
                      </a:endParaRPr>
                    </a:p>
                  </a:txBody>
                  <a:tcPr marL="68575" marR="68575" marT="0" marB="0" anchor="ctr"/>
                </a:tc>
                <a:extLst>
                  <a:ext uri="{0D108BD9-81ED-4DB2-BD59-A6C34878D82A}">
                    <a16:rowId xmlns:a16="http://schemas.microsoft.com/office/drawing/2014/main" val="10002"/>
                  </a:ext>
                </a:extLst>
              </a:tr>
              <a:tr h="1150155">
                <a:tc>
                  <a:txBody>
                    <a:bodyPr/>
                    <a:lstStyle/>
                    <a:p>
                      <a:pPr algn="just" rtl="1">
                        <a:lnSpc>
                          <a:spcPct val="115000"/>
                        </a:lnSpc>
                        <a:spcAft>
                          <a:spcPts val="0"/>
                        </a:spcAft>
                      </a:pPr>
                      <a:r>
                        <a:rPr lang="ar-SA" sz="2800" dirty="0">
                          <a:latin typeface="Times New Roman"/>
                          <a:ea typeface="Times New Roman"/>
                          <a:cs typeface="B Nazanin" pitchFamily="2" charset="-78"/>
                        </a:rPr>
                        <a:t>نصب تابلو در آسانسورها برای تشویق به استفاده از پله­ها</a:t>
                      </a:r>
                      <a:endParaRPr lang="en-US" sz="2800" dirty="0">
                        <a:latin typeface="Times New Roman"/>
                        <a:ea typeface="Times New Roman"/>
                        <a:cs typeface="B Nazanin" pitchFamily="2" charset="-78"/>
                      </a:endParaRPr>
                    </a:p>
                  </a:txBody>
                  <a:tcPr marL="68575" marR="68575" marT="0" marB="0"/>
                </a:tc>
                <a:tc>
                  <a:txBody>
                    <a:bodyPr/>
                    <a:lstStyle/>
                    <a:p>
                      <a:pPr algn="ctr" rtl="1">
                        <a:lnSpc>
                          <a:spcPct val="115000"/>
                        </a:lnSpc>
                        <a:spcAft>
                          <a:spcPts val="0"/>
                        </a:spcAft>
                      </a:pPr>
                      <a:r>
                        <a:rPr lang="en-US" sz="2000">
                          <a:latin typeface="Times New Roman"/>
                          <a:ea typeface="Times New Roman"/>
                          <a:cs typeface="B Nazanin" pitchFamily="2" charset="-78"/>
                          <a:sym typeface="Wingdings"/>
                        </a:rPr>
                        <a:t></a:t>
                      </a:r>
                      <a:endParaRPr lang="en-US" sz="2000">
                        <a:latin typeface="Times New Roman"/>
                        <a:ea typeface="Times New Roman"/>
                        <a:cs typeface="B Nazanin" pitchFamily="2" charset="-78"/>
                      </a:endParaRPr>
                    </a:p>
                  </a:txBody>
                  <a:tcPr marL="68575" marR="68575" marT="0" marB="0" anchor="ctr"/>
                </a:tc>
                <a:tc>
                  <a:txBody>
                    <a:bodyPr/>
                    <a:lstStyle/>
                    <a:p>
                      <a:pPr algn="ctr" rtl="0">
                        <a:lnSpc>
                          <a:spcPct val="115000"/>
                        </a:lnSpc>
                        <a:spcAft>
                          <a:spcPts val="0"/>
                        </a:spcAft>
                      </a:pPr>
                      <a:endParaRPr lang="en-US" sz="2000">
                        <a:latin typeface="Times New Roman"/>
                        <a:ea typeface="Times New Roman"/>
                        <a:cs typeface="B Nazanin" pitchFamily="2" charset="-78"/>
                      </a:endParaRPr>
                    </a:p>
                  </a:txBody>
                  <a:tcPr marL="68575" marR="68575" marT="0" marB="0" anchor="ctr"/>
                </a:tc>
                <a:tc>
                  <a:txBody>
                    <a:bodyPr/>
                    <a:lstStyle/>
                    <a:p>
                      <a:pPr algn="ctr" rtl="0">
                        <a:lnSpc>
                          <a:spcPct val="115000"/>
                        </a:lnSpc>
                        <a:spcAft>
                          <a:spcPts val="0"/>
                        </a:spcAft>
                      </a:pPr>
                      <a:endParaRPr lang="en-US" sz="2000" dirty="0">
                        <a:latin typeface="Times New Roman"/>
                        <a:ea typeface="Times New Roman"/>
                        <a:cs typeface="B Nazanin" pitchFamily="2" charset="-78"/>
                      </a:endParaRPr>
                    </a:p>
                  </a:txBody>
                  <a:tcPr marL="68575" marR="68575" marT="0" marB="0" anchor="ctr"/>
                </a:tc>
                <a:extLst>
                  <a:ext uri="{0D108BD9-81ED-4DB2-BD59-A6C34878D82A}">
                    <a16:rowId xmlns:a16="http://schemas.microsoft.com/office/drawing/2014/main" val="10003"/>
                  </a:ext>
                </a:extLst>
              </a:tr>
            </a:tbl>
          </a:graphicData>
        </a:graphic>
      </p:graphicFrame>
      <p:sp>
        <p:nvSpPr>
          <p:cNvPr id="74754" name="Title 1">
            <a:extLst>
              <a:ext uri="{FF2B5EF4-FFF2-40B4-BE49-F238E27FC236}">
                <a16:creationId xmlns:a16="http://schemas.microsoft.com/office/drawing/2014/main" id="{88E94B4C-6792-6E81-51C5-C504D3CEBD2F}"/>
              </a:ext>
            </a:extLst>
          </p:cNvPr>
          <p:cNvSpPr>
            <a:spLocks noGrp="1"/>
          </p:cNvSpPr>
          <p:nvPr>
            <p:ph type="title"/>
          </p:nvPr>
        </p:nvSpPr>
        <p:spPr>
          <a:xfrm>
            <a:off x="685800" y="274638"/>
            <a:ext cx="8334375" cy="1143000"/>
          </a:xfrm>
        </p:spPr>
        <p:txBody>
          <a:bodyPr>
            <a:normAutofit fontScale="90000"/>
          </a:bodyPr>
          <a:lstStyle/>
          <a:p>
            <a:pPr eaLnBrk="1" fontAlgn="auto" hangingPunct="1">
              <a:spcAft>
                <a:spcPts val="0"/>
              </a:spcAft>
              <a:defRPr/>
            </a:pPr>
            <a:r>
              <a:rPr lang="ar-SA"/>
              <a:t>نمونه‌ فعالیت</a:t>
            </a:r>
            <a:r>
              <a:rPr lang="fa-IR"/>
              <a:t>‌</a:t>
            </a:r>
            <a:r>
              <a:rPr lang="ar-SA"/>
              <a:t>ها با موضوع </a:t>
            </a:r>
            <a:r>
              <a:rPr lang="fa-IR"/>
              <a:t>«</a:t>
            </a:r>
            <a:r>
              <a:rPr lang="ar-SA"/>
              <a:t>فعالیت بدنی</a:t>
            </a:r>
            <a:r>
              <a:rPr lang="fa-IR"/>
              <a:t>»</a:t>
            </a:r>
            <a:r>
              <a:rPr lang="ar-SA"/>
              <a:t> در محل کار</a:t>
            </a:r>
            <a:endParaRPr lang="fa-I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F3431BA-B872-40A3-B559-6DF9E93E3248}"/>
              </a:ext>
            </a:extLst>
          </p:cNvPr>
          <p:cNvGraphicFramePr>
            <a:graphicFrameLocks noGrp="1"/>
          </p:cNvGraphicFramePr>
          <p:nvPr>
            <p:ph idx="1"/>
          </p:nvPr>
        </p:nvGraphicFramePr>
        <p:xfrm>
          <a:off x="147638" y="1331913"/>
          <a:ext cx="8872537" cy="5526087"/>
        </p:xfrm>
        <a:graphic>
          <a:graphicData uri="http://schemas.openxmlformats.org/drawingml/2006/table">
            <a:tbl>
              <a:tblPr rtl="1" firstRow="1" bandRow="1">
                <a:tableStyleId>{5C22544A-7EE6-4342-B048-85BDC9FD1C3A}</a:tableStyleId>
              </a:tblPr>
              <a:tblGrid>
                <a:gridCol w="5763342">
                  <a:extLst>
                    <a:ext uri="{9D8B030D-6E8A-4147-A177-3AD203B41FA5}">
                      <a16:colId xmlns:a16="http://schemas.microsoft.com/office/drawing/2014/main" val="20000"/>
                    </a:ext>
                  </a:extLst>
                </a:gridCol>
                <a:gridCol w="864353">
                  <a:extLst>
                    <a:ext uri="{9D8B030D-6E8A-4147-A177-3AD203B41FA5}">
                      <a16:colId xmlns:a16="http://schemas.microsoft.com/office/drawing/2014/main" val="20001"/>
                    </a:ext>
                  </a:extLst>
                </a:gridCol>
                <a:gridCol w="1057411">
                  <a:extLst>
                    <a:ext uri="{9D8B030D-6E8A-4147-A177-3AD203B41FA5}">
                      <a16:colId xmlns:a16="http://schemas.microsoft.com/office/drawing/2014/main" val="20002"/>
                    </a:ext>
                  </a:extLst>
                </a:gridCol>
                <a:gridCol w="1187431">
                  <a:extLst>
                    <a:ext uri="{9D8B030D-6E8A-4147-A177-3AD203B41FA5}">
                      <a16:colId xmlns:a16="http://schemas.microsoft.com/office/drawing/2014/main" val="20003"/>
                    </a:ext>
                  </a:extLst>
                </a:gridCol>
              </a:tblGrid>
              <a:tr h="1287908">
                <a:tc>
                  <a:txBody>
                    <a:bodyPr/>
                    <a:lstStyle/>
                    <a:p>
                      <a:pPr algn="just" rtl="1">
                        <a:lnSpc>
                          <a:spcPct val="115000"/>
                        </a:lnSpc>
                        <a:spcAft>
                          <a:spcPts val="0"/>
                        </a:spcAft>
                      </a:pPr>
                      <a:r>
                        <a:rPr lang="ar-SA" sz="2800" b="1" dirty="0">
                          <a:latin typeface="Times New Roman"/>
                          <a:ea typeface="Times New Roman"/>
                          <a:cs typeface="B Nazanin" pitchFamily="2" charset="-78"/>
                        </a:rPr>
                        <a:t>فعالیت­های با منابع متوسط</a:t>
                      </a:r>
                      <a:endParaRPr lang="en-US" sz="2800" dirty="0">
                        <a:latin typeface="Times New Roman"/>
                        <a:ea typeface="Times New Roman"/>
                        <a:cs typeface="B Nazanin" pitchFamily="2" charset="-78"/>
                      </a:endParaRPr>
                    </a:p>
                  </a:txBody>
                  <a:tcPr marL="68587" marR="68587" marT="0" marB="0"/>
                </a:tc>
                <a:tc>
                  <a:txBody>
                    <a:bodyPr/>
                    <a:lstStyle/>
                    <a:p>
                      <a:pPr algn="ctr" rtl="1">
                        <a:lnSpc>
                          <a:spcPct val="115000"/>
                        </a:lnSpc>
                        <a:spcAft>
                          <a:spcPts val="0"/>
                        </a:spcAft>
                      </a:pPr>
                      <a:r>
                        <a:rPr lang="ar-SA" sz="2400" dirty="0">
                          <a:latin typeface="Times New Roman"/>
                          <a:ea typeface="Times New Roman"/>
                          <a:cs typeface="B Nazanin" pitchFamily="2" charset="-78"/>
                        </a:rPr>
                        <a:t>مردم</a:t>
                      </a:r>
                      <a:endParaRPr lang="en-US" sz="2400" dirty="0">
                        <a:latin typeface="Times New Roman"/>
                        <a:ea typeface="Times New Roman"/>
                        <a:cs typeface="B Nazanin" pitchFamily="2" charset="-78"/>
                      </a:endParaRPr>
                    </a:p>
                  </a:txBody>
                  <a:tcPr marL="68587" marR="68587" marT="0" marB="0" anchor="ctr"/>
                </a:tc>
                <a:tc>
                  <a:txBody>
                    <a:bodyPr/>
                    <a:lstStyle/>
                    <a:p>
                      <a:pPr algn="ctr" rtl="1">
                        <a:lnSpc>
                          <a:spcPct val="115000"/>
                        </a:lnSpc>
                        <a:spcAft>
                          <a:spcPts val="0"/>
                        </a:spcAft>
                      </a:pPr>
                      <a:r>
                        <a:rPr lang="ar-SA" sz="2400" dirty="0">
                          <a:latin typeface="Times New Roman"/>
                          <a:ea typeface="Times New Roman"/>
                          <a:cs typeface="B Nazanin" pitchFamily="2" charset="-78"/>
                        </a:rPr>
                        <a:t>محیط</a:t>
                      </a:r>
                      <a:endParaRPr lang="en-US" sz="2400" dirty="0">
                        <a:latin typeface="Times New Roman"/>
                        <a:ea typeface="Times New Roman"/>
                        <a:cs typeface="B Nazanin" pitchFamily="2" charset="-78"/>
                      </a:endParaRPr>
                    </a:p>
                  </a:txBody>
                  <a:tcPr marL="68587" marR="68587" marT="0" marB="0" anchor="ctr"/>
                </a:tc>
                <a:tc>
                  <a:txBody>
                    <a:bodyPr/>
                    <a:lstStyle/>
                    <a:p>
                      <a:pPr algn="ctr" rtl="1">
                        <a:lnSpc>
                          <a:spcPct val="115000"/>
                        </a:lnSpc>
                        <a:spcAft>
                          <a:spcPts val="0"/>
                        </a:spcAft>
                      </a:pPr>
                      <a:r>
                        <a:rPr lang="ar-SA" sz="2400" dirty="0">
                          <a:latin typeface="Times New Roman"/>
                          <a:ea typeface="Times New Roman"/>
                          <a:cs typeface="B Nazanin" pitchFamily="2" charset="-78"/>
                        </a:rPr>
                        <a:t>خط­مشی و سیاست</a:t>
                      </a:r>
                      <a:endParaRPr lang="en-US" sz="2400" dirty="0">
                        <a:latin typeface="Times New Roman"/>
                        <a:ea typeface="Times New Roman"/>
                        <a:cs typeface="B Nazanin" pitchFamily="2" charset="-78"/>
                      </a:endParaRPr>
                    </a:p>
                  </a:txBody>
                  <a:tcPr marL="68587" marR="68587" marT="0" marB="0" anchor="ctr"/>
                </a:tc>
                <a:extLst>
                  <a:ext uri="{0D108BD9-81ED-4DB2-BD59-A6C34878D82A}">
                    <a16:rowId xmlns:a16="http://schemas.microsoft.com/office/drawing/2014/main" val="10000"/>
                  </a:ext>
                </a:extLst>
              </a:tr>
              <a:tr h="1695271">
                <a:tc>
                  <a:txBody>
                    <a:bodyPr/>
                    <a:lstStyle/>
                    <a:p>
                      <a:pPr algn="just" rtl="1">
                        <a:lnSpc>
                          <a:spcPct val="115000"/>
                        </a:lnSpc>
                        <a:spcAft>
                          <a:spcPts val="0"/>
                        </a:spcAft>
                      </a:pPr>
                      <a:r>
                        <a:rPr lang="ar-SA" sz="2800" dirty="0">
                          <a:latin typeface="Times New Roman"/>
                          <a:ea typeface="Times New Roman"/>
                          <a:cs typeface="B Nazanin" pitchFamily="2" charset="-78"/>
                        </a:rPr>
                        <a:t>تشکیل تیم‌های ورزشی در محل‌کار برای مشارکت در فعالیت‌ها و رویدادهای سازماندهی‌شده ورزشی</a:t>
                      </a:r>
                      <a:endParaRPr lang="en-US" sz="2800" dirty="0">
                        <a:latin typeface="Times New Roman"/>
                        <a:ea typeface="Times New Roman"/>
                        <a:cs typeface="B Nazanin" pitchFamily="2" charset="-78"/>
                      </a:endParaRPr>
                    </a:p>
                  </a:txBody>
                  <a:tcPr marL="68587" marR="68587" marT="0" marB="0"/>
                </a:tc>
                <a:tc>
                  <a:txBody>
                    <a:bodyPr/>
                    <a:lstStyle/>
                    <a:p>
                      <a:pPr algn="ctr" rtl="1">
                        <a:lnSpc>
                          <a:spcPct val="115000"/>
                        </a:lnSpc>
                        <a:spcAft>
                          <a:spcPts val="0"/>
                        </a:spcAft>
                      </a:pPr>
                      <a:r>
                        <a:rPr lang="en-US" sz="2000">
                          <a:latin typeface="Times New Roman"/>
                          <a:ea typeface="Times New Roman"/>
                          <a:cs typeface="B Nazanin" pitchFamily="2" charset="-78"/>
                          <a:sym typeface="Wingdings"/>
                        </a:rPr>
                        <a:t></a:t>
                      </a:r>
                      <a:endParaRPr lang="en-US" sz="2000">
                        <a:latin typeface="Times New Roman"/>
                        <a:ea typeface="Times New Roman"/>
                        <a:cs typeface="B Nazanin" pitchFamily="2" charset="-78"/>
                      </a:endParaRPr>
                    </a:p>
                  </a:txBody>
                  <a:tcPr marL="68587" marR="68587" marT="0" marB="0" anchor="ctr"/>
                </a:tc>
                <a:tc>
                  <a:txBody>
                    <a:bodyPr/>
                    <a:lstStyle/>
                    <a:p>
                      <a:pPr algn="ctr" rtl="0">
                        <a:lnSpc>
                          <a:spcPct val="115000"/>
                        </a:lnSpc>
                        <a:spcAft>
                          <a:spcPts val="0"/>
                        </a:spcAft>
                      </a:pPr>
                      <a:endParaRPr lang="en-US" sz="2000" dirty="0">
                        <a:latin typeface="Times New Roman"/>
                        <a:ea typeface="Times New Roman"/>
                        <a:cs typeface="B Nazanin" pitchFamily="2" charset="-78"/>
                      </a:endParaRPr>
                    </a:p>
                  </a:txBody>
                  <a:tcPr marL="68587" marR="68587" marT="0" marB="0" anchor="ctr"/>
                </a:tc>
                <a:tc>
                  <a:txBody>
                    <a:bodyPr/>
                    <a:lstStyle/>
                    <a:p>
                      <a:pPr algn="ctr" rtl="0">
                        <a:lnSpc>
                          <a:spcPct val="115000"/>
                        </a:lnSpc>
                        <a:spcAft>
                          <a:spcPts val="0"/>
                        </a:spcAft>
                      </a:pPr>
                      <a:endParaRPr lang="en-US" sz="2000" dirty="0">
                        <a:latin typeface="Times New Roman"/>
                        <a:ea typeface="Times New Roman"/>
                        <a:cs typeface="B Nazanin" pitchFamily="2" charset="-78"/>
                      </a:endParaRPr>
                    </a:p>
                  </a:txBody>
                  <a:tcPr marL="68587" marR="68587" marT="0" marB="0" anchor="ctr"/>
                </a:tc>
                <a:extLst>
                  <a:ext uri="{0D108BD9-81ED-4DB2-BD59-A6C34878D82A}">
                    <a16:rowId xmlns:a16="http://schemas.microsoft.com/office/drawing/2014/main" val="10001"/>
                  </a:ext>
                </a:extLst>
              </a:tr>
              <a:tr h="1695271">
                <a:tc>
                  <a:txBody>
                    <a:bodyPr/>
                    <a:lstStyle/>
                    <a:p>
                      <a:pPr algn="just" rtl="1">
                        <a:lnSpc>
                          <a:spcPct val="115000"/>
                        </a:lnSpc>
                        <a:spcAft>
                          <a:spcPts val="0"/>
                        </a:spcAft>
                      </a:pPr>
                      <a:r>
                        <a:rPr lang="ar-SA" sz="2800" dirty="0">
                          <a:latin typeface="Times New Roman"/>
                          <a:ea typeface="Times New Roman"/>
                          <a:cs typeface="B Nazanin" pitchFamily="2" charset="-78"/>
                        </a:rPr>
                        <a:t>ارایه فعالیت‌های مرتبط با سلامت</a:t>
                      </a:r>
                      <a:r>
                        <a:rPr lang="fa-IR" sz="2800" dirty="0">
                          <a:latin typeface="Times New Roman"/>
                          <a:ea typeface="Times New Roman"/>
                          <a:cs typeface="B Nazanin" pitchFamily="2" charset="-78"/>
                        </a:rPr>
                        <a:t> </a:t>
                      </a:r>
                      <a:r>
                        <a:rPr lang="ar-SA" sz="2800" dirty="0">
                          <a:latin typeface="Times New Roman"/>
                          <a:ea typeface="Times New Roman"/>
                          <a:cs typeface="B Nazanin" pitchFamily="2" charset="-78"/>
                        </a:rPr>
                        <a:t>(دعوت از سخنرانان مهمان، برگزاری کلاس‌های آموزشی،..)</a:t>
                      </a:r>
                      <a:endParaRPr lang="en-US" sz="2800" dirty="0">
                        <a:latin typeface="Times New Roman"/>
                        <a:ea typeface="Times New Roman"/>
                        <a:cs typeface="B Nazanin" pitchFamily="2" charset="-78"/>
                      </a:endParaRPr>
                    </a:p>
                  </a:txBody>
                  <a:tcPr marL="68587" marR="68587" marT="0" marB="0"/>
                </a:tc>
                <a:tc>
                  <a:txBody>
                    <a:bodyPr/>
                    <a:lstStyle/>
                    <a:p>
                      <a:pPr algn="ctr" rtl="0">
                        <a:lnSpc>
                          <a:spcPct val="115000"/>
                        </a:lnSpc>
                        <a:spcAft>
                          <a:spcPts val="0"/>
                        </a:spcAft>
                      </a:pPr>
                      <a:endParaRPr lang="en-US" sz="2000" dirty="0">
                        <a:latin typeface="Times New Roman"/>
                        <a:ea typeface="Times New Roman"/>
                        <a:cs typeface="B Nazanin" pitchFamily="2" charset="-78"/>
                      </a:endParaRPr>
                    </a:p>
                  </a:txBody>
                  <a:tcPr marL="68587" marR="68587" marT="0" marB="0" anchor="ctr"/>
                </a:tc>
                <a:tc>
                  <a:txBody>
                    <a:bodyPr/>
                    <a:lstStyle/>
                    <a:p>
                      <a:pPr algn="ctr" rtl="1">
                        <a:lnSpc>
                          <a:spcPct val="115000"/>
                        </a:lnSpc>
                        <a:spcAft>
                          <a:spcPts val="0"/>
                        </a:spcAft>
                      </a:pPr>
                      <a:r>
                        <a:rPr lang="en-US" sz="2000">
                          <a:latin typeface="Times New Roman"/>
                          <a:ea typeface="Times New Roman"/>
                          <a:cs typeface="B Nazanin" pitchFamily="2" charset="-78"/>
                          <a:sym typeface="Wingdings"/>
                        </a:rPr>
                        <a:t></a:t>
                      </a:r>
                      <a:endParaRPr lang="en-US" sz="2000">
                        <a:latin typeface="Times New Roman"/>
                        <a:ea typeface="Times New Roman"/>
                        <a:cs typeface="B Nazanin" pitchFamily="2" charset="-78"/>
                      </a:endParaRPr>
                    </a:p>
                  </a:txBody>
                  <a:tcPr marL="68587" marR="68587" marT="0" marB="0" anchor="ctr"/>
                </a:tc>
                <a:tc>
                  <a:txBody>
                    <a:bodyPr/>
                    <a:lstStyle/>
                    <a:p>
                      <a:pPr algn="ctr" rtl="0">
                        <a:lnSpc>
                          <a:spcPct val="115000"/>
                        </a:lnSpc>
                        <a:spcAft>
                          <a:spcPts val="0"/>
                        </a:spcAft>
                      </a:pPr>
                      <a:endParaRPr lang="en-US" sz="2000" dirty="0">
                        <a:latin typeface="Times New Roman"/>
                        <a:ea typeface="Times New Roman"/>
                        <a:cs typeface="B Nazanin" pitchFamily="2" charset="-78"/>
                      </a:endParaRPr>
                    </a:p>
                  </a:txBody>
                  <a:tcPr marL="68587" marR="68587" marT="0" marB="0" anchor="ctr"/>
                </a:tc>
                <a:extLst>
                  <a:ext uri="{0D108BD9-81ED-4DB2-BD59-A6C34878D82A}">
                    <a16:rowId xmlns:a16="http://schemas.microsoft.com/office/drawing/2014/main" val="10002"/>
                  </a:ext>
                </a:extLst>
              </a:tr>
              <a:tr h="847637">
                <a:tc>
                  <a:txBody>
                    <a:bodyPr/>
                    <a:lstStyle/>
                    <a:p>
                      <a:pPr algn="just" rtl="1">
                        <a:lnSpc>
                          <a:spcPct val="115000"/>
                        </a:lnSpc>
                        <a:spcAft>
                          <a:spcPts val="0"/>
                        </a:spcAft>
                      </a:pPr>
                      <a:r>
                        <a:rPr lang="ar-SA" sz="2800" dirty="0">
                          <a:latin typeface="Times New Roman"/>
                          <a:ea typeface="Times New Roman"/>
                          <a:cs typeface="B Nazanin" pitchFamily="2" charset="-78"/>
                        </a:rPr>
                        <a:t>توسعه برنامه فعال برای رفت و آمد کارکنان</a:t>
                      </a:r>
                      <a:endParaRPr lang="en-US" sz="2800" dirty="0">
                        <a:latin typeface="Times New Roman"/>
                        <a:ea typeface="Times New Roman"/>
                        <a:cs typeface="B Nazanin" pitchFamily="2" charset="-78"/>
                      </a:endParaRPr>
                    </a:p>
                  </a:txBody>
                  <a:tcPr marL="68587" marR="68587" marT="0" marB="0"/>
                </a:tc>
                <a:tc>
                  <a:txBody>
                    <a:bodyPr/>
                    <a:lstStyle/>
                    <a:p>
                      <a:pPr algn="ctr" rtl="0">
                        <a:lnSpc>
                          <a:spcPct val="115000"/>
                        </a:lnSpc>
                        <a:spcAft>
                          <a:spcPts val="0"/>
                        </a:spcAft>
                      </a:pPr>
                      <a:endParaRPr lang="en-US" sz="2000">
                        <a:latin typeface="Times New Roman"/>
                        <a:ea typeface="Times New Roman"/>
                        <a:cs typeface="B Nazanin" pitchFamily="2" charset="-78"/>
                      </a:endParaRPr>
                    </a:p>
                  </a:txBody>
                  <a:tcPr marL="68587" marR="68587" marT="0" marB="0" anchor="ctr"/>
                </a:tc>
                <a:tc>
                  <a:txBody>
                    <a:bodyPr/>
                    <a:lstStyle/>
                    <a:p>
                      <a:pPr algn="ctr" rtl="0">
                        <a:lnSpc>
                          <a:spcPct val="115000"/>
                        </a:lnSpc>
                        <a:spcAft>
                          <a:spcPts val="0"/>
                        </a:spcAft>
                      </a:pPr>
                      <a:endParaRPr lang="en-US" sz="2000">
                        <a:latin typeface="Times New Roman"/>
                        <a:ea typeface="Times New Roman"/>
                        <a:cs typeface="B Nazanin" pitchFamily="2" charset="-78"/>
                      </a:endParaRPr>
                    </a:p>
                  </a:txBody>
                  <a:tcPr marL="68587" marR="68587" marT="0" marB="0" anchor="ctr"/>
                </a:tc>
                <a:tc>
                  <a:txBody>
                    <a:bodyPr/>
                    <a:lstStyle/>
                    <a:p>
                      <a:pPr algn="ctr" rtl="1">
                        <a:lnSpc>
                          <a:spcPct val="115000"/>
                        </a:lnSpc>
                        <a:spcAft>
                          <a:spcPts val="0"/>
                        </a:spcAft>
                      </a:pPr>
                      <a:r>
                        <a:rPr lang="en-US" sz="2000" dirty="0">
                          <a:latin typeface="Times New Roman"/>
                          <a:ea typeface="Times New Roman"/>
                          <a:cs typeface="B Nazanin" pitchFamily="2" charset="-78"/>
                          <a:sym typeface="Wingdings"/>
                        </a:rPr>
                        <a:t></a:t>
                      </a:r>
                      <a:endParaRPr lang="en-US" sz="2000" dirty="0">
                        <a:latin typeface="Times New Roman"/>
                        <a:ea typeface="Times New Roman"/>
                        <a:cs typeface="B Nazanin" pitchFamily="2" charset="-78"/>
                      </a:endParaRPr>
                    </a:p>
                  </a:txBody>
                  <a:tcPr marL="68587" marR="68587" marT="0" marB="0" anchor="ctr"/>
                </a:tc>
                <a:extLst>
                  <a:ext uri="{0D108BD9-81ED-4DB2-BD59-A6C34878D82A}">
                    <a16:rowId xmlns:a16="http://schemas.microsoft.com/office/drawing/2014/main" val="10003"/>
                  </a:ext>
                </a:extLst>
              </a:tr>
            </a:tbl>
          </a:graphicData>
        </a:graphic>
      </p:graphicFrame>
      <p:sp>
        <p:nvSpPr>
          <p:cNvPr id="75778" name="Title 1">
            <a:extLst>
              <a:ext uri="{FF2B5EF4-FFF2-40B4-BE49-F238E27FC236}">
                <a16:creationId xmlns:a16="http://schemas.microsoft.com/office/drawing/2014/main" id="{8560A815-8FC3-42D7-F3B3-38F92B240A30}"/>
              </a:ext>
            </a:extLst>
          </p:cNvPr>
          <p:cNvSpPr>
            <a:spLocks noGrp="1"/>
          </p:cNvSpPr>
          <p:nvPr>
            <p:ph type="title"/>
          </p:nvPr>
        </p:nvSpPr>
        <p:spPr/>
        <p:txBody>
          <a:bodyPr>
            <a:normAutofit fontScale="90000"/>
          </a:bodyPr>
          <a:lstStyle/>
          <a:p>
            <a:pPr eaLnBrk="1" fontAlgn="auto" hangingPunct="1">
              <a:spcAft>
                <a:spcPts val="0"/>
              </a:spcAft>
              <a:defRPr/>
            </a:pPr>
            <a:r>
              <a:rPr lang="ar-SA"/>
              <a:t>نمونه‌ فعالیت</a:t>
            </a:r>
            <a:r>
              <a:rPr lang="fa-IR"/>
              <a:t>‌</a:t>
            </a:r>
            <a:r>
              <a:rPr lang="ar-SA"/>
              <a:t>ها با موضوع </a:t>
            </a:r>
            <a:r>
              <a:rPr lang="fa-IR"/>
              <a:t>«</a:t>
            </a:r>
            <a:r>
              <a:rPr lang="ar-SA"/>
              <a:t>فعالیت بدنی</a:t>
            </a:r>
            <a:r>
              <a:rPr lang="fa-IR"/>
              <a:t>»</a:t>
            </a:r>
            <a:r>
              <a:rPr lang="ar-SA"/>
              <a:t> در محل کار</a:t>
            </a:r>
            <a:endParaRPr lang="fa-I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6761DA7-0EAA-40C4-A843-3A6303E9A6E8}"/>
              </a:ext>
            </a:extLst>
          </p:cNvPr>
          <p:cNvGraphicFramePr>
            <a:graphicFrameLocks noGrp="1"/>
          </p:cNvGraphicFramePr>
          <p:nvPr>
            <p:ph idx="1"/>
          </p:nvPr>
        </p:nvGraphicFramePr>
        <p:xfrm>
          <a:off x="0" y="1344613"/>
          <a:ext cx="9020175" cy="5341936"/>
        </p:xfrm>
        <a:graphic>
          <a:graphicData uri="http://schemas.openxmlformats.org/drawingml/2006/table">
            <a:tbl>
              <a:tblPr firstRow="1" bandRow="1">
                <a:tableStyleId>{5C22544A-7EE6-4342-B048-85BDC9FD1C3A}</a:tableStyleId>
              </a:tblPr>
              <a:tblGrid>
                <a:gridCol w="1347773">
                  <a:extLst>
                    <a:ext uri="{9D8B030D-6E8A-4147-A177-3AD203B41FA5}">
                      <a16:colId xmlns:a16="http://schemas.microsoft.com/office/drawing/2014/main" val="20000"/>
                    </a:ext>
                  </a:extLst>
                </a:gridCol>
                <a:gridCol w="959518">
                  <a:extLst>
                    <a:ext uri="{9D8B030D-6E8A-4147-A177-3AD203B41FA5}">
                      <a16:colId xmlns:a16="http://schemas.microsoft.com/office/drawing/2014/main" val="20001"/>
                    </a:ext>
                  </a:extLst>
                </a:gridCol>
                <a:gridCol w="853466">
                  <a:extLst>
                    <a:ext uri="{9D8B030D-6E8A-4147-A177-3AD203B41FA5}">
                      <a16:colId xmlns:a16="http://schemas.microsoft.com/office/drawing/2014/main" val="20002"/>
                    </a:ext>
                  </a:extLst>
                </a:gridCol>
                <a:gridCol w="5859418">
                  <a:extLst>
                    <a:ext uri="{9D8B030D-6E8A-4147-A177-3AD203B41FA5}">
                      <a16:colId xmlns:a16="http://schemas.microsoft.com/office/drawing/2014/main" val="20003"/>
                    </a:ext>
                  </a:extLst>
                </a:gridCol>
              </a:tblGrid>
              <a:tr h="864364">
                <a:tc>
                  <a:txBody>
                    <a:bodyPr/>
                    <a:lstStyle/>
                    <a:p>
                      <a:pPr algn="r" rtl="1"/>
                      <a:r>
                        <a:rPr lang="ar-SA" sz="2400" b="1" kern="1200" dirty="0">
                          <a:solidFill>
                            <a:schemeClr val="lt1"/>
                          </a:solidFill>
                          <a:latin typeface="+mn-lt"/>
                          <a:ea typeface="+mn-ea"/>
                          <a:cs typeface="B Nazanin" pitchFamily="2" charset="-78"/>
                        </a:rPr>
                        <a:t>خط­مشی و سیاست</a:t>
                      </a:r>
                      <a:endParaRPr lang="en-US" sz="2400" dirty="0">
                        <a:cs typeface="B Nazanin" pitchFamily="2" charset="-78"/>
                      </a:endParaRPr>
                    </a:p>
                  </a:txBody>
                  <a:tcPr marL="91437" marR="91437" marT="45724" marB="45724"/>
                </a:tc>
                <a:tc>
                  <a:txBody>
                    <a:bodyPr/>
                    <a:lstStyle/>
                    <a:p>
                      <a:pPr algn="r" rtl="1"/>
                      <a:r>
                        <a:rPr lang="fa-IR" sz="2400" dirty="0">
                          <a:cs typeface="B Nazanin" pitchFamily="2" charset="-78"/>
                        </a:rPr>
                        <a:t>محیط</a:t>
                      </a:r>
                      <a:endParaRPr lang="en-US" sz="2400" dirty="0">
                        <a:cs typeface="B Nazanin" pitchFamily="2" charset="-78"/>
                      </a:endParaRPr>
                    </a:p>
                  </a:txBody>
                  <a:tcPr marL="91437" marR="91437" marT="45724" marB="45724"/>
                </a:tc>
                <a:tc>
                  <a:txBody>
                    <a:bodyPr/>
                    <a:lstStyle/>
                    <a:p>
                      <a:pPr algn="r" rtl="1"/>
                      <a:r>
                        <a:rPr lang="fa-IR" sz="2400" dirty="0">
                          <a:cs typeface="B Nazanin" pitchFamily="2" charset="-78"/>
                        </a:rPr>
                        <a:t>مردم</a:t>
                      </a:r>
                      <a:endParaRPr lang="en-US" sz="2400" dirty="0">
                        <a:cs typeface="B Nazanin" pitchFamily="2" charset="-78"/>
                      </a:endParaRPr>
                    </a:p>
                  </a:txBody>
                  <a:tcPr marL="91437" marR="91437" marT="45724" marB="45724"/>
                </a:tc>
                <a:tc>
                  <a:txBody>
                    <a:bodyPr/>
                    <a:lstStyle/>
                    <a:p>
                      <a:pPr algn="r" rtl="1"/>
                      <a:r>
                        <a:rPr lang="ar-SA" sz="2800" b="1" dirty="0">
                          <a:latin typeface="Times New Roman"/>
                          <a:ea typeface="Times New Roman"/>
                          <a:cs typeface="B Nazanin" pitchFamily="2" charset="-78"/>
                        </a:rPr>
                        <a:t>فعالیت­های با منابع زیاد</a:t>
                      </a:r>
                      <a:endParaRPr lang="en-US" sz="2800" dirty="0">
                        <a:cs typeface="B Nazanin" pitchFamily="2" charset="-78"/>
                      </a:endParaRPr>
                    </a:p>
                  </a:txBody>
                  <a:tcPr marL="91437" marR="91437" marT="45724" marB="45724"/>
                </a:tc>
                <a:extLst>
                  <a:ext uri="{0D108BD9-81ED-4DB2-BD59-A6C34878D82A}">
                    <a16:rowId xmlns:a16="http://schemas.microsoft.com/office/drawing/2014/main" val="10000"/>
                  </a:ext>
                </a:extLst>
              </a:tr>
              <a:tr h="1865656">
                <a:tc>
                  <a:txBody>
                    <a:bodyPr/>
                    <a:lstStyle/>
                    <a:p>
                      <a:r>
                        <a:rPr lang="en-US" sz="2400" kern="1200" dirty="0">
                          <a:solidFill>
                            <a:schemeClr val="dk1"/>
                          </a:solidFill>
                          <a:latin typeface="+mn-lt"/>
                          <a:ea typeface="+mn-ea"/>
                          <a:cs typeface="B Nazanin" pitchFamily="2" charset="-78"/>
                          <a:sym typeface="Wingdings"/>
                        </a:rPr>
                        <a:t></a:t>
                      </a:r>
                      <a:endParaRPr lang="en-US" sz="2400" dirty="0">
                        <a:cs typeface="B Nazanin" pitchFamily="2" charset="-78"/>
                      </a:endParaRPr>
                    </a:p>
                  </a:txBody>
                  <a:tcPr marL="91437" marR="91437" marT="45724" marB="45724"/>
                </a:tc>
                <a:tc>
                  <a:txBody>
                    <a:bodyPr/>
                    <a:lstStyle/>
                    <a:p>
                      <a:endParaRPr lang="en-US" sz="2400" dirty="0">
                        <a:cs typeface="B Nazanin" pitchFamily="2" charset="-78"/>
                      </a:endParaRPr>
                    </a:p>
                  </a:txBody>
                  <a:tcPr marL="91437" marR="91437" marT="45724" marB="45724"/>
                </a:tc>
                <a:tc>
                  <a:txBody>
                    <a:bodyPr/>
                    <a:lstStyle/>
                    <a:p>
                      <a:endParaRPr lang="en-US" sz="2400">
                        <a:cs typeface="B Nazanin" pitchFamily="2" charset="-78"/>
                      </a:endParaRPr>
                    </a:p>
                  </a:txBody>
                  <a:tcPr marL="91437" marR="91437" marT="45724" marB="45724"/>
                </a:tc>
                <a:tc>
                  <a:txBody>
                    <a:bodyPr/>
                    <a:lstStyle/>
                    <a:p>
                      <a:pPr algn="just" rtl="1"/>
                      <a:r>
                        <a:rPr lang="ar-SA" sz="3200" kern="1200" dirty="0">
                          <a:solidFill>
                            <a:schemeClr val="dk1"/>
                          </a:solidFill>
                          <a:latin typeface="+mn-lt"/>
                          <a:ea typeface="+mn-ea"/>
                          <a:cs typeface="B Nazanin" pitchFamily="2" charset="-78"/>
                        </a:rPr>
                        <a:t>تسهیل کسب حق عضویت دارای تخفیف، در مراکز بدنسازی محلی</a:t>
                      </a:r>
                      <a:endParaRPr lang="en-US" sz="3200" dirty="0">
                        <a:cs typeface="B Nazanin" pitchFamily="2" charset="-78"/>
                      </a:endParaRPr>
                    </a:p>
                  </a:txBody>
                  <a:tcPr marL="91437" marR="91437" marT="45724" marB="45724"/>
                </a:tc>
                <a:extLst>
                  <a:ext uri="{0D108BD9-81ED-4DB2-BD59-A6C34878D82A}">
                    <a16:rowId xmlns:a16="http://schemas.microsoft.com/office/drawing/2014/main" val="10001"/>
                  </a:ext>
                </a:extLst>
              </a:tr>
              <a:tr h="1305958">
                <a:tc>
                  <a:txBody>
                    <a:bodyPr/>
                    <a:lstStyle/>
                    <a:p>
                      <a:endParaRPr lang="en-US" sz="2400">
                        <a:cs typeface="B Nazanin" pitchFamily="2" charset="-78"/>
                      </a:endParaRPr>
                    </a:p>
                  </a:txBody>
                  <a:tcPr marL="91437" marR="91437" marT="45724" marB="45724"/>
                </a:tc>
                <a:tc>
                  <a:txBody>
                    <a:bodyPr/>
                    <a:lstStyle/>
                    <a:p>
                      <a:endParaRPr lang="en-US" sz="2400">
                        <a:cs typeface="B Nazanin" pitchFamily="2" charset="-78"/>
                      </a:endParaRPr>
                    </a:p>
                  </a:txBody>
                  <a:tcPr marL="91437" marR="91437" marT="45724" marB="45724"/>
                </a:tc>
                <a:tc>
                  <a:txBody>
                    <a:bodyPr/>
                    <a:lstStyle/>
                    <a:p>
                      <a:r>
                        <a:rPr lang="en-US" sz="2400" kern="1200" dirty="0">
                          <a:solidFill>
                            <a:schemeClr val="dk1"/>
                          </a:solidFill>
                          <a:latin typeface="+mn-lt"/>
                          <a:ea typeface="+mn-ea"/>
                          <a:cs typeface="B Nazanin" pitchFamily="2" charset="-78"/>
                          <a:sym typeface="Wingdings"/>
                        </a:rPr>
                        <a:t></a:t>
                      </a:r>
                      <a:endParaRPr lang="en-US" sz="2400" dirty="0">
                        <a:cs typeface="B Nazanin" pitchFamily="2" charset="-78"/>
                      </a:endParaRPr>
                    </a:p>
                  </a:txBody>
                  <a:tcPr marL="91437" marR="91437" marT="45724" marB="45724"/>
                </a:tc>
                <a:tc>
                  <a:txBody>
                    <a:bodyPr/>
                    <a:lstStyle/>
                    <a:p>
                      <a:pPr algn="just" rtl="1"/>
                      <a:r>
                        <a:rPr lang="ar-SA" sz="3200" kern="1200" dirty="0">
                          <a:solidFill>
                            <a:schemeClr val="dk1"/>
                          </a:solidFill>
                          <a:latin typeface="+mn-lt"/>
                          <a:ea typeface="+mn-ea"/>
                          <a:cs typeface="B Nazanin" pitchFamily="2" charset="-78"/>
                        </a:rPr>
                        <a:t>برپایی کلاس‌های نرمش و بدنسازی در محل کار</a:t>
                      </a:r>
                      <a:endParaRPr lang="en-US" sz="3200" dirty="0">
                        <a:cs typeface="B Nazanin" pitchFamily="2" charset="-78"/>
                      </a:endParaRPr>
                    </a:p>
                  </a:txBody>
                  <a:tcPr marL="91437" marR="91437" marT="45724" marB="45724"/>
                </a:tc>
                <a:extLst>
                  <a:ext uri="{0D108BD9-81ED-4DB2-BD59-A6C34878D82A}">
                    <a16:rowId xmlns:a16="http://schemas.microsoft.com/office/drawing/2014/main" val="10002"/>
                  </a:ext>
                </a:extLst>
              </a:tr>
              <a:tr h="1305958">
                <a:tc>
                  <a:txBody>
                    <a:bodyPr/>
                    <a:lstStyle/>
                    <a:p>
                      <a:endParaRPr lang="en-US" sz="2400">
                        <a:cs typeface="B Nazanin" pitchFamily="2" charset="-78"/>
                      </a:endParaRPr>
                    </a:p>
                  </a:txBody>
                  <a:tcPr marL="91437" marR="91437" marT="45724" marB="45724"/>
                </a:tc>
                <a:tc>
                  <a:txBody>
                    <a:bodyPr/>
                    <a:lstStyle/>
                    <a:p>
                      <a:r>
                        <a:rPr lang="en-US" sz="2400" kern="1200" dirty="0">
                          <a:solidFill>
                            <a:schemeClr val="dk1"/>
                          </a:solidFill>
                          <a:latin typeface="+mn-lt"/>
                          <a:ea typeface="+mn-ea"/>
                          <a:cs typeface="B Nazanin" pitchFamily="2" charset="-78"/>
                          <a:sym typeface="Wingdings"/>
                        </a:rPr>
                        <a:t></a:t>
                      </a:r>
                      <a:endParaRPr lang="en-US" sz="2400" dirty="0">
                        <a:cs typeface="B Nazanin" pitchFamily="2" charset="-78"/>
                      </a:endParaRPr>
                    </a:p>
                  </a:txBody>
                  <a:tcPr marL="91437" marR="91437" marT="45724" marB="45724"/>
                </a:tc>
                <a:tc>
                  <a:txBody>
                    <a:bodyPr/>
                    <a:lstStyle/>
                    <a:p>
                      <a:endParaRPr lang="en-US" sz="2400">
                        <a:cs typeface="B Nazanin" pitchFamily="2" charset="-78"/>
                      </a:endParaRPr>
                    </a:p>
                  </a:txBody>
                  <a:tcPr marL="91437" marR="91437" marT="45724" marB="45724"/>
                </a:tc>
                <a:tc>
                  <a:txBody>
                    <a:bodyPr/>
                    <a:lstStyle/>
                    <a:p>
                      <a:pPr algn="just" rtl="1"/>
                      <a:r>
                        <a:rPr lang="ar-SA" sz="3200" kern="1200" dirty="0">
                          <a:solidFill>
                            <a:schemeClr val="dk1"/>
                          </a:solidFill>
                          <a:latin typeface="+mn-lt"/>
                          <a:ea typeface="+mn-ea"/>
                          <a:cs typeface="B Nazanin" pitchFamily="2" charset="-78"/>
                        </a:rPr>
                        <a:t>ارایه تسهیلات مربوط به انجام ورزش در محل کار</a:t>
                      </a:r>
                      <a:endParaRPr lang="en-US" sz="3200" dirty="0">
                        <a:cs typeface="B Nazanin" pitchFamily="2" charset="-78"/>
                      </a:endParaRPr>
                    </a:p>
                  </a:txBody>
                  <a:tcPr marL="91437" marR="91437" marT="45724" marB="45724"/>
                </a:tc>
                <a:extLst>
                  <a:ext uri="{0D108BD9-81ED-4DB2-BD59-A6C34878D82A}">
                    <a16:rowId xmlns:a16="http://schemas.microsoft.com/office/drawing/2014/main" val="10003"/>
                  </a:ext>
                </a:extLst>
              </a:tr>
            </a:tbl>
          </a:graphicData>
        </a:graphic>
      </p:graphicFrame>
      <p:sp>
        <p:nvSpPr>
          <p:cNvPr id="76802" name="Title 1">
            <a:extLst>
              <a:ext uri="{FF2B5EF4-FFF2-40B4-BE49-F238E27FC236}">
                <a16:creationId xmlns:a16="http://schemas.microsoft.com/office/drawing/2014/main" id="{90D42C93-F425-28DF-9825-8FB14D4DA815}"/>
              </a:ext>
            </a:extLst>
          </p:cNvPr>
          <p:cNvSpPr>
            <a:spLocks noGrp="1"/>
          </p:cNvSpPr>
          <p:nvPr>
            <p:ph type="title"/>
          </p:nvPr>
        </p:nvSpPr>
        <p:spPr/>
        <p:txBody>
          <a:bodyPr>
            <a:normAutofit fontScale="90000"/>
          </a:bodyPr>
          <a:lstStyle/>
          <a:p>
            <a:pPr eaLnBrk="1" fontAlgn="auto" hangingPunct="1">
              <a:spcAft>
                <a:spcPts val="0"/>
              </a:spcAft>
              <a:defRPr/>
            </a:pPr>
            <a:r>
              <a:rPr lang="ar-SA"/>
              <a:t>نمونه‌ فعالیت</a:t>
            </a:r>
            <a:r>
              <a:rPr lang="fa-IR"/>
              <a:t>‌</a:t>
            </a:r>
            <a:r>
              <a:rPr lang="ar-SA"/>
              <a:t>ها با موضوع </a:t>
            </a:r>
            <a:r>
              <a:rPr lang="fa-IR"/>
              <a:t>«</a:t>
            </a:r>
            <a:r>
              <a:rPr lang="ar-SA"/>
              <a:t>فعالیت بدنی</a:t>
            </a:r>
            <a:r>
              <a:rPr lang="fa-IR"/>
              <a:t>»</a:t>
            </a:r>
            <a:r>
              <a:rPr lang="ar-SA"/>
              <a:t> در محل کار</a:t>
            </a:r>
            <a:endParaRPr lang="fa-I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a:extLst>
              <a:ext uri="{FF2B5EF4-FFF2-40B4-BE49-F238E27FC236}">
                <a16:creationId xmlns:a16="http://schemas.microsoft.com/office/drawing/2014/main" id="{3AC9DA78-CEBA-4DB0-A9E6-7F6487B9B497}"/>
              </a:ext>
            </a:extLst>
          </p:cNvPr>
          <p:cNvSpPr>
            <a:spLocks noGrp="1"/>
          </p:cNvSpPr>
          <p:nvPr>
            <p:ph idx="1"/>
          </p:nvPr>
        </p:nvSpPr>
        <p:spPr/>
        <p:txBody>
          <a:bodyPr/>
          <a:lstStyle/>
          <a:p>
            <a:pPr eaLnBrk="1" hangingPunct="1">
              <a:lnSpc>
                <a:spcPct val="150000"/>
              </a:lnSpc>
              <a:buFont typeface="Wingdings 2" panose="05020102010507070707" pitchFamily="18" charset="2"/>
              <a:buChar char=""/>
            </a:pPr>
            <a:r>
              <a:rPr lang="ar-SA" altLang="en-US" dirty="0"/>
              <a:t>يكي از گام‌هاي مهم براي رسيدن به م</a:t>
            </a:r>
            <a:r>
              <a:rPr lang="ar-SA" altLang="en-US" u="sng" dirty="0"/>
              <a:t>ح</a:t>
            </a:r>
            <a:r>
              <a:rPr lang="fa-IR" altLang="en-US" u="sng" dirty="0"/>
              <a:t>ل</a:t>
            </a:r>
            <a:r>
              <a:rPr lang="ar-SA" altLang="en-US" u="sng" dirty="0"/>
              <a:t> كار سالم</a:t>
            </a:r>
            <a:r>
              <a:rPr lang="ar-SA" altLang="en-US" dirty="0"/>
              <a:t>، مهارت تدوين برنامه عملياتي مشاركتي است كه مي‌تواند </a:t>
            </a:r>
            <a:r>
              <a:rPr lang="ar-SA" altLang="en-US" u="sng" dirty="0"/>
              <a:t>در شناسايي نيازها و مداخله براي رفع‌ آن</a:t>
            </a:r>
            <a:r>
              <a:rPr lang="fa-IR" altLang="en-US" u="sng" dirty="0"/>
              <a:t>‌ها</a:t>
            </a:r>
            <a:r>
              <a:rPr lang="ar-SA" altLang="en-US" u="sng" dirty="0"/>
              <a:t> كمك نمايد. </a:t>
            </a:r>
            <a:endParaRPr lang="fa-IR" altLang="en-US" u="sng" dirty="0"/>
          </a:p>
          <a:p>
            <a:pPr marL="109537" indent="0" eaLnBrk="1" hangingPunct="1">
              <a:buNone/>
            </a:pPr>
            <a:endParaRPr lang="fa-IR" altLang="en-US" dirty="0"/>
          </a:p>
          <a:p>
            <a:pPr eaLnBrk="1" hangingPunct="1">
              <a:buFont typeface="Wingdings 2" panose="05020102010507070707" pitchFamily="18" charset="2"/>
              <a:buChar char=""/>
            </a:pPr>
            <a:endParaRPr lang="en-US"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Content Placeholder 2">
            <a:extLst>
              <a:ext uri="{FF2B5EF4-FFF2-40B4-BE49-F238E27FC236}">
                <a16:creationId xmlns:a16="http://schemas.microsoft.com/office/drawing/2014/main" id="{58FCF72A-E4C1-8DD8-342F-64AC2668742C}"/>
              </a:ext>
            </a:extLst>
          </p:cNvPr>
          <p:cNvSpPr>
            <a:spLocks noGrp="1"/>
          </p:cNvSpPr>
          <p:nvPr>
            <p:ph idx="1"/>
          </p:nvPr>
        </p:nvSpPr>
        <p:spPr>
          <a:xfrm>
            <a:off x="739775" y="1600200"/>
            <a:ext cx="8280400" cy="4525963"/>
          </a:xfrm>
        </p:spPr>
        <p:txBody>
          <a:bodyPr/>
          <a:lstStyle/>
          <a:p>
            <a:pPr eaLnBrk="1" hangingPunct="1"/>
            <a:r>
              <a:rPr lang="ar-SA" altLang="en-US" dirty="0"/>
              <a:t>بعد از انتخاب فعالیت</a:t>
            </a:r>
            <a:r>
              <a:rPr lang="fa-IR" altLang="en-US" dirty="0"/>
              <a:t>‌</a:t>
            </a:r>
            <a:r>
              <a:rPr lang="ar-SA" altLang="en-US" dirty="0"/>
              <a:t>های برنامه، زمان تهیه برنامه عملیاتی فرا می</a:t>
            </a:r>
            <a:r>
              <a:rPr lang="fa-IR" altLang="en-US" dirty="0"/>
              <a:t>‌</a:t>
            </a:r>
            <a:r>
              <a:rPr lang="ar-SA" altLang="en-US" dirty="0"/>
              <a:t>رسد. برنامه عملیاتی، از طریق مرتبط کردن فعالیت</a:t>
            </a:r>
            <a:r>
              <a:rPr lang="fa-IR" altLang="en-US" dirty="0"/>
              <a:t>‌</a:t>
            </a:r>
            <a:r>
              <a:rPr lang="ar-SA" altLang="en-US" dirty="0"/>
              <a:t>ها با اهداف کلی، اختصاصی و رفتاری برنامه، جزییات مفصل</a:t>
            </a:r>
            <a:r>
              <a:rPr lang="fa-IR" altLang="en-US" dirty="0"/>
              <a:t>‌</a:t>
            </a:r>
            <a:r>
              <a:rPr lang="ar-SA" altLang="en-US" dirty="0"/>
              <a:t>تری در مورد آن‌چه که برای اجرای مؤثر فعالیت</a:t>
            </a:r>
            <a:r>
              <a:rPr lang="fa-IR" altLang="en-US" dirty="0"/>
              <a:t>‌</a:t>
            </a:r>
            <a:r>
              <a:rPr lang="ar-SA" altLang="en-US" dirty="0"/>
              <a:t>ها لازم است و همچنين زمان اجراي آن ارایه می‌دهد.</a:t>
            </a:r>
            <a:endParaRPr lang="en-US" altLang="en-US" dirty="0"/>
          </a:p>
          <a:p>
            <a:pPr eaLnBrk="1" hangingPunct="1"/>
            <a:endParaRPr lang="en-US" altLang="en-US" dirty="0"/>
          </a:p>
        </p:txBody>
      </p:sp>
      <p:sp>
        <p:nvSpPr>
          <p:cNvPr id="2" name="Title 1">
            <a:extLst>
              <a:ext uri="{FF2B5EF4-FFF2-40B4-BE49-F238E27FC236}">
                <a16:creationId xmlns:a16="http://schemas.microsoft.com/office/drawing/2014/main" id="{7C0788A2-B849-7EE6-CD9E-C3B0D480CA17}"/>
              </a:ext>
            </a:extLst>
          </p:cNvPr>
          <p:cNvSpPr>
            <a:spLocks noGrp="1"/>
          </p:cNvSpPr>
          <p:nvPr>
            <p:ph type="title"/>
          </p:nvPr>
        </p:nvSpPr>
        <p:spPr/>
        <p:txBody>
          <a:bodyPr/>
          <a:lstStyle/>
          <a:p>
            <a:pPr algn="ctr" eaLnBrk="1" fontAlgn="auto" hangingPunct="1">
              <a:spcAft>
                <a:spcPts val="0"/>
              </a:spcAft>
              <a:defRPr/>
            </a:pPr>
            <a:r>
              <a:rPr lang="ar-SA" dirty="0">
                <a:solidFill>
                  <a:schemeClr val="accent4">
                    <a:lumMod val="75000"/>
                  </a:schemeClr>
                </a:solidFill>
              </a:rPr>
              <a:t>تهیه برنامه عملیاتی</a:t>
            </a:r>
            <a:endParaRPr lang="fa-IR"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ontent Placeholder 2">
            <a:extLst>
              <a:ext uri="{FF2B5EF4-FFF2-40B4-BE49-F238E27FC236}">
                <a16:creationId xmlns:a16="http://schemas.microsoft.com/office/drawing/2014/main" id="{E9096C7A-6C97-3D1D-BC97-42655EFCA7E6}"/>
              </a:ext>
            </a:extLst>
          </p:cNvPr>
          <p:cNvSpPr>
            <a:spLocks noGrp="1"/>
          </p:cNvSpPr>
          <p:nvPr>
            <p:ph idx="1"/>
          </p:nvPr>
        </p:nvSpPr>
        <p:spPr>
          <a:xfrm>
            <a:off x="304800" y="1600200"/>
            <a:ext cx="8715375" cy="4525963"/>
          </a:xfrm>
        </p:spPr>
        <p:txBody>
          <a:bodyPr/>
          <a:lstStyle/>
          <a:p>
            <a:pPr eaLnBrk="1" hangingPunct="1"/>
            <a:r>
              <a:rPr lang="ar-SA" altLang="en-US" dirty="0"/>
              <a:t>برنامه عملیاتی باید شامل ترکیبی از فعالیت</a:t>
            </a:r>
            <a:r>
              <a:rPr lang="fa-IR" altLang="en-US" dirty="0"/>
              <a:t>‌</a:t>
            </a:r>
            <a:r>
              <a:rPr lang="ar-SA" altLang="en-US" dirty="0"/>
              <a:t>هایی باشد که بر </a:t>
            </a:r>
            <a:r>
              <a:rPr lang="ar-SA" altLang="en-US" dirty="0">
                <a:solidFill>
                  <a:srgbClr val="7030A0"/>
                </a:solidFill>
              </a:rPr>
              <a:t>حیطه‌های مختلفی مانند </a:t>
            </a:r>
            <a:r>
              <a:rPr lang="fa-IR" altLang="en-US" dirty="0">
                <a:solidFill>
                  <a:srgbClr val="7030A0"/>
                </a:solidFill>
              </a:rPr>
              <a:t>افراد</a:t>
            </a:r>
            <a:r>
              <a:rPr lang="ar-SA" altLang="en-US" dirty="0">
                <a:solidFill>
                  <a:srgbClr val="7030A0"/>
                </a:solidFill>
              </a:rPr>
              <a:t>، محیط و سیاست‌های حاکم بر سازمان تمرکز یافته‌اند</a:t>
            </a:r>
            <a:r>
              <a:rPr lang="ar-SA" altLang="en-US" dirty="0"/>
              <a:t>. با هدف‌گذاری در این حیطه‌ها، برنامه عملیاتی موفق‌تر خواهد بود</a:t>
            </a:r>
            <a:r>
              <a:rPr lang="ar-SA" altLang="en-US" dirty="0" smtClean="0"/>
              <a:t>.</a:t>
            </a:r>
            <a:endParaRPr lang="fa-IR" altLang="en-US" dirty="0" smtClean="0"/>
          </a:p>
          <a:p>
            <a:pPr eaLnBrk="1" hangingPunct="1"/>
            <a:r>
              <a:rPr lang="ar-SA" altLang="en-US" dirty="0" smtClean="0"/>
              <a:t> </a:t>
            </a:r>
            <a:r>
              <a:rPr lang="ar-SA" altLang="en-US" dirty="0"/>
              <a:t>برنامه عملیاتی باید </a:t>
            </a:r>
            <a:r>
              <a:rPr lang="ar-SA" altLang="en-US" u="sng" dirty="0"/>
              <a:t>مبتنی بر واقعیت و قابل انعطاف </a:t>
            </a:r>
            <a:r>
              <a:rPr lang="ar-SA" altLang="en-US" dirty="0"/>
              <a:t>باشد زيرا گاهی اوقات ضرورت ایجاب می‌کند تا </a:t>
            </a:r>
            <a:r>
              <a:rPr lang="fa-IR" altLang="en-US" dirty="0"/>
              <a:t>با </a:t>
            </a:r>
            <a:r>
              <a:rPr lang="ar-SA" altLang="en-US" dirty="0"/>
              <a:t>ارزشیابی پيشرفت برنامه، تغییرات لازم را در برنامه عملیاتی اعمال كنيد.</a:t>
            </a:r>
            <a:endParaRPr lang="en-US"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Content Placeholder 2">
            <a:extLst>
              <a:ext uri="{FF2B5EF4-FFF2-40B4-BE49-F238E27FC236}">
                <a16:creationId xmlns:a16="http://schemas.microsoft.com/office/drawing/2014/main" id="{E96BDDA0-353B-04E6-FFA5-1AA0661A6626}"/>
              </a:ext>
            </a:extLst>
          </p:cNvPr>
          <p:cNvSpPr>
            <a:spLocks noGrp="1"/>
          </p:cNvSpPr>
          <p:nvPr>
            <p:ph idx="1"/>
          </p:nvPr>
        </p:nvSpPr>
        <p:spPr>
          <a:xfrm>
            <a:off x="1050925" y="1600200"/>
            <a:ext cx="7969250" cy="4525963"/>
          </a:xfrm>
        </p:spPr>
        <p:txBody>
          <a:bodyPr/>
          <a:lstStyle/>
          <a:p>
            <a:pPr eaLnBrk="1" hangingPunct="1"/>
            <a:r>
              <a:rPr lang="ar-SA" altLang="en-US" dirty="0"/>
              <a:t>اهداف کلی، اختصاصی و رفتاری برنامه</a:t>
            </a:r>
            <a:endParaRPr lang="en-US" altLang="en-US" dirty="0"/>
          </a:p>
          <a:p>
            <a:pPr eaLnBrk="1" hangingPunct="1"/>
            <a:r>
              <a:rPr lang="ar-SA" altLang="en-US" dirty="0"/>
              <a:t>فعالیت‌ها</a:t>
            </a:r>
            <a:endParaRPr lang="en-US" altLang="en-US" dirty="0"/>
          </a:p>
          <a:p>
            <a:pPr eaLnBrk="1" hangingPunct="1"/>
            <a:r>
              <a:rPr lang="ar-SA" altLang="en-US" dirty="0"/>
              <a:t>حمایت‌ها و منابع لازم</a:t>
            </a:r>
            <a:endParaRPr lang="en-US" altLang="en-US" dirty="0"/>
          </a:p>
          <a:p>
            <a:pPr eaLnBrk="1" hangingPunct="1"/>
            <a:r>
              <a:rPr lang="ar-SA" altLang="en-US" dirty="0"/>
              <a:t>تعیین فرد </a:t>
            </a:r>
            <a:r>
              <a:rPr lang="ar-SA" altLang="en-US" dirty="0" smtClean="0"/>
              <a:t>مس</a:t>
            </a:r>
            <a:r>
              <a:rPr lang="fa-IR" altLang="en-US" dirty="0" smtClean="0"/>
              <a:t>ئ</a:t>
            </a:r>
            <a:r>
              <a:rPr lang="ar-SA" altLang="en-US" dirty="0" smtClean="0"/>
              <a:t>ول </a:t>
            </a:r>
            <a:r>
              <a:rPr lang="ar-SA" altLang="en-US" dirty="0"/>
              <a:t>برای انجام تک تک فعالیت‌ها</a:t>
            </a:r>
            <a:endParaRPr lang="en-US" altLang="en-US" dirty="0"/>
          </a:p>
          <a:p>
            <a:pPr eaLnBrk="1" hangingPunct="1"/>
            <a:r>
              <a:rPr lang="ar-SA" altLang="en-US" dirty="0"/>
              <a:t>زمان‌بندی دقیق انجام هر فعالیت</a:t>
            </a:r>
            <a:endParaRPr lang="en-US" altLang="en-US" dirty="0"/>
          </a:p>
          <a:p>
            <a:pPr eaLnBrk="1" hangingPunct="1"/>
            <a:r>
              <a:rPr lang="ar-SA" altLang="en-US" dirty="0"/>
              <a:t>چگونگی ارزشیابی هر یک از فعالیت‌ها</a:t>
            </a:r>
            <a:endParaRPr lang="en-US" altLang="en-US" dirty="0"/>
          </a:p>
        </p:txBody>
      </p:sp>
      <p:sp>
        <p:nvSpPr>
          <p:cNvPr id="2" name="Title 1">
            <a:extLst>
              <a:ext uri="{FF2B5EF4-FFF2-40B4-BE49-F238E27FC236}">
                <a16:creationId xmlns:a16="http://schemas.microsoft.com/office/drawing/2014/main" id="{13F687C1-1855-6CE2-0780-1D19DBB3DADD}"/>
              </a:ext>
            </a:extLst>
          </p:cNvPr>
          <p:cNvSpPr>
            <a:spLocks noGrp="1"/>
          </p:cNvSpPr>
          <p:nvPr>
            <p:ph type="title"/>
          </p:nvPr>
        </p:nvSpPr>
        <p:spPr/>
        <p:txBody>
          <a:bodyPr>
            <a:normAutofit fontScale="90000"/>
          </a:bodyPr>
          <a:lstStyle/>
          <a:p>
            <a:pPr algn="ctr" eaLnBrk="1" fontAlgn="auto" hangingPunct="1">
              <a:spcAft>
                <a:spcPts val="0"/>
              </a:spcAft>
              <a:defRPr/>
            </a:pPr>
            <a:r>
              <a:rPr lang="ar-SA" dirty="0">
                <a:solidFill>
                  <a:schemeClr val="accent4">
                    <a:lumMod val="75000"/>
                  </a:schemeClr>
                </a:solidFill>
              </a:rPr>
              <a:t>اطلاعاتی که لازم است در برنامه عملیاتی گنجانده شود:</a:t>
            </a:r>
            <a:endParaRPr lang="fa-IR"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Content Placeholder 2">
            <a:extLst>
              <a:ext uri="{FF2B5EF4-FFF2-40B4-BE49-F238E27FC236}">
                <a16:creationId xmlns:a16="http://schemas.microsoft.com/office/drawing/2014/main" id="{C764CB16-F3C2-8F94-1966-AD633B5B7840}"/>
              </a:ext>
            </a:extLst>
          </p:cNvPr>
          <p:cNvSpPr>
            <a:spLocks noGrp="1"/>
          </p:cNvSpPr>
          <p:nvPr>
            <p:ph idx="1"/>
          </p:nvPr>
        </p:nvSpPr>
        <p:spPr>
          <a:xfrm>
            <a:off x="715963" y="1600200"/>
            <a:ext cx="8304212" cy="4525963"/>
          </a:xfrm>
        </p:spPr>
        <p:txBody>
          <a:bodyPr/>
          <a:lstStyle/>
          <a:p>
            <a:pPr algn="justLow" eaLnBrk="1" hangingPunct="1"/>
            <a:r>
              <a:rPr lang="ar-SA" altLang="en-US" dirty="0"/>
              <a:t>يك بودجه‌بندي دقیق بايد </a:t>
            </a:r>
            <a:r>
              <a:rPr lang="ar-SA" altLang="en-US" u="sng" dirty="0"/>
              <a:t>رئوس هزینه</a:t>
            </a:r>
            <a:r>
              <a:rPr lang="fa-IR" altLang="en-US" u="sng" dirty="0"/>
              <a:t>‌</a:t>
            </a:r>
            <a:r>
              <a:rPr lang="ar-SA" altLang="en-US" u="sng" dirty="0"/>
              <a:t>های تخمینی اجرای برنامه را ارایه دهد.</a:t>
            </a:r>
            <a:endParaRPr lang="en-US" altLang="en-US" u="sng" dirty="0"/>
          </a:p>
          <a:p>
            <a:pPr algn="justLow" eaLnBrk="1" hangingPunct="1">
              <a:buFont typeface="Wingdings 3" panose="05040102010807070707" pitchFamily="18" charset="2"/>
              <a:buNone/>
            </a:pPr>
            <a:r>
              <a:rPr lang="ar-SA" altLang="en-US" dirty="0"/>
              <a:t>در تنظیم بودجه، لازم است به موارد زیر توجه داشته باشید:</a:t>
            </a:r>
            <a:endParaRPr lang="en-US" altLang="en-US" dirty="0"/>
          </a:p>
          <a:p>
            <a:pPr algn="justLow" eaLnBrk="1" hangingPunct="1"/>
            <a:r>
              <a:rPr lang="ar-SA" altLang="en-US" dirty="0"/>
              <a:t>تجهیزات و ملزومات</a:t>
            </a:r>
            <a:endParaRPr lang="en-US" altLang="en-US" dirty="0"/>
          </a:p>
          <a:p>
            <a:pPr algn="justLow" eaLnBrk="1" hangingPunct="1"/>
            <a:r>
              <a:rPr lang="ar-SA" altLang="en-US" dirty="0"/>
              <a:t>هزینه</a:t>
            </a:r>
            <a:r>
              <a:rPr lang="fa-IR" altLang="en-US" dirty="0"/>
              <a:t>‌</a:t>
            </a:r>
            <a:r>
              <a:rPr lang="ar-SA" altLang="en-US" dirty="0"/>
              <a:t>های پرسنلی و آموزشی</a:t>
            </a:r>
            <a:endParaRPr lang="en-US" altLang="en-US" dirty="0"/>
          </a:p>
          <a:p>
            <a:pPr algn="justLow" eaLnBrk="1" hangingPunct="1"/>
            <a:r>
              <a:rPr lang="ar-SA" altLang="en-US" dirty="0"/>
              <a:t>پاداش‌ها و مشوق</a:t>
            </a:r>
            <a:r>
              <a:rPr lang="fa-IR" altLang="en-US" dirty="0"/>
              <a:t>‌</a:t>
            </a:r>
            <a:r>
              <a:rPr lang="ar-SA" altLang="en-US" dirty="0"/>
              <a:t>ها برای مشارکت کارکنان</a:t>
            </a:r>
            <a:endParaRPr lang="en-US" altLang="en-US" dirty="0"/>
          </a:p>
          <a:p>
            <a:pPr algn="justLow" eaLnBrk="1" hangingPunct="1"/>
            <a:r>
              <a:rPr lang="ar-SA" altLang="en-US" dirty="0"/>
              <a:t>سایر هزینه</a:t>
            </a:r>
            <a:r>
              <a:rPr lang="fa-IR" altLang="en-US" dirty="0"/>
              <a:t>‌</a:t>
            </a:r>
            <a:r>
              <a:rPr lang="ar-SA" altLang="en-US" dirty="0"/>
              <a:t>های مرتبط با برنامه عملیاتی</a:t>
            </a:r>
            <a:endParaRPr lang="en-US" altLang="en-US" dirty="0"/>
          </a:p>
          <a:p>
            <a:pPr eaLnBrk="1" hangingPunct="1"/>
            <a:endParaRPr lang="en-US" altLang="en-US" dirty="0"/>
          </a:p>
        </p:txBody>
      </p:sp>
      <p:sp>
        <p:nvSpPr>
          <p:cNvPr id="2" name="Title 1">
            <a:extLst>
              <a:ext uri="{FF2B5EF4-FFF2-40B4-BE49-F238E27FC236}">
                <a16:creationId xmlns:a16="http://schemas.microsoft.com/office/drawing/2014/main" id="{517DF75F-9C72-E950-1B45-917521E1CCC9}"/>
              </a:ext>
            </a:extLst>
          </p:cNvPr>
          <p:cNvSpPr>
            <a:spLocks noGrp="1"/>
          </p:cNvSpPr>
          <p:nvPr>
            <p:ph type="title"/>
          </p:nvPr>
        </p:nvSpPr>
        <p:spPr/>
        <p:txBody>
          <a:bodyPr/>
          <a:lstStyle/>
          <a:p>
            <a:pPr algn="ctr" eaLnBrk="1" fontAlgn="auto" hangingPunct="1">
              <a:spcAft>
                <a:spcPts val="0"/>
              </a:spcAft>
              <a:defRPr/>
            </a:pPr>
            <a:r>
              <a:rPr lang="ar-SA" dirty="0">
                <a:solidFill>
                  <a:schemeClr val="accent4">
                    <a:lumMod val="75000"/>
                  </a:schemeClr>
                </a:solidFill>
              </a:rPr>
              <a:t>بودجه</a:t>
            </a:r>
            <a:endParaRPr lang="fa-IR"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Content Placeholder 2">
            <a:extLst>
              <a:ext uri="{FF2B5EF4-FFF2-40B4-BE49-F238E27FC236}">
                <a16:creationId xmlns:a16="http://schemas.microsoft.com/office/drawing/2014/main" id="{B684D257-5D8C-71AC-099B-AA0F34451BA1}"/>
              </a:ext>
            </a:extLst>
          </p:cNvPr>
          <p:cNvSpPr>
            <a:spLocks noGrp="1"/>
          </p:cNvSpPr>
          <p:nvPr>
            <p:ph idx="1"/>
          </p:nvPr>
        </p:nvSpPr>
        <p:spPr>
          <a:xfrm>
            <a:off x="750423" y="1957040"/>
            <a:ext cx="8135937" cy="3964258"/>
          </a:xfrm>
        </p:spPr>
        <p:txBody>
          <a:bodyPr/>
          <a:lstStyle/>
          <a:p>
            <a:pPr eaLnBrk="1" hangingPunct="1"/>
            <a:r>
              <a:rPr lang="ar-SA" altLang="en-US" dirty="0"/>
              <a:t>اگر فعالیت‌های مد نظر شما نیاز به صرف هزینه‌هاي زیاد و قابل </a:t>
            </a:r>
            <a:r>
              <a:rPr lang="ar-SA" altLang="en-US" dirty="0" smtClean="0"/>
              <a:t>توجهی </a:t>
            </a:r>
            <a:r>
              <a:rPr lang="ar-SA" altLang="en-US" dirty="0"/>
              <a:t>دارند، باید برای اجرای برنامه‌، شرکا و نهادهای مالی مناسب که مایل به سرمایه‌گذاری در سازمان شما هستند، را شناسایی کنید</a:t>
            </a:r>
            <a:r>
              <a:rPr lang="ar-SA" altLang="en-US" b="1" dirty="0"/>
              <a:t>. </a:t>
            </a:r>
            <a:endParaRPr lang="en-US" altLang="en-US" dirty="0"/>
          </a:p>
        </p:txBody>
      </p:sp>
      <p:sp>
        <p:nvSpPr>
          <p:cNvPr id="2" name="Title 1">
            <a:extLst>
              <a:ext uri="{FF2B5EF4-FFF2-40B4-BE49-F238E27FC236}">
                <a16:creationId xmlns:a16="http://schemas.microsoft.com/office/drawing/2014/main" id="{AF476004-F65C-96C0-4322-47E8A108152B}"/>
              </a:ext>
            </a:extLst>
          </p:cNvPr>
          <p:cNvSpPr>
            <a:spLocks noGrp="1"/>
          </p:cNvSpPr>
          <p:nvPr>
            <p:ph type="title"/>
          </p:nvPr>
        </p:nvSpPr>
        <p:spPr>
          <a:xfrm>
            <a:off x="512956" y="508813"/>
            <a:ext cx="8229600" cy="1143000"/>
          </a:xfrm>
        </p:spPr>
        <p:txBody>
          <a:bodyPr/>
          <a:lstStyle/>
          <a:p>
            <a:pPr algn="ctr" eaLnBrk="1" fontAlgn="auto" hangingPunct="1">
              <a:spcAft>
                <a:spcPts val="0"/>
              </a:spcAft>
              <a:defRPr/>
            </a:pPr>
            <a:r>
              <a:rPr lang="ar-SA" dirty="0">
                <a:solidFill>
                  <a:schemeClr val="accent4">
                    <a:lumMod val="75000"/>
                  </a:schemeClr>
                </a:solidFill>
              </a:rPr>
              <a:t>شراکت در تامین مالی برنام</a:t>
            </a:r>
            <a:r>
              <a:rPr lang="fa-IR" dirty="0">
                <a:solidFill>
                  <a:schemeClr val="accent4">
                    <a:lumMod val="75000"/>
                  </a:schemeClr>
                </a:solidFill>
              </a:rPr>
              <a:t>ه</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Content Placeholder 2">
            <a:extLst>
              <a:ext uri="{FF2B5EF4-FFF2-40B4-BE49-F238E27FC236}">
                <a16:creationId xmlns:a16="http://schemas.microsoft.com/office/drawing/2014/main" id="{CA82384E-62F3-1938-CC03-A30DC7D2C386}"/>
              </a:ext>
            </a:extLst>
          </p:cNvPr>
          <p:cNvSpPr>
            <a:spLocks noGrp="1"/>
          </p:cNvSpPr>
          <p:nvPr>
            <p:ph idx="1"/>
          </p:nvPr>
        </p:nvSpPr>
        <p:spPr>
          <a:xfrm>
            <a:off x="685800" y="1600200"/>
            <a:ext cx="8334375" cy="4525963"/>
          </a:xfrm>
        </p:spPr>
        <p:txBody>
          <a:bodyPr>
            <a:normAutofit/>
          </a:bodyPr>
          <a:lstStyle/>
          <a:p>
            <a:pPr marL="365760" indent="-256032" eaLnBrk="1" fontAlgn="auto" hangingPunct="1">
              <a:spcAft>
                <a:spcPts val="0"/>
              </a:spcAft>
              <a:buFont typeface="Wingdings 2"/>
              <a:buChar char=""/>
              <a:defRPr/>
            </a:pPr>
            <a:r>
              <a:rPr lang="ar-SA" dirty="0"/>
              <a:t>مشوق</a:t>
            </a:r>
            <a:r>
              <a:rPr lang="fa-IR" dirty="0"/>
              <a:t>‌</a:t>
            </a:r>
            <a:r>
              <a:rPr lang="ar-SA" dirty="0"/>
              <a:t>ها و پاداش</a:t>
            </a:r>
            <a:r>
              <a:rPr lang="fa-IR" dirty="0"/>
              <a:t>‌</a:t>
            </a:r>
            <a:r>
              <a:rPr lang="ar-SA" dirty="0"/>
              <a:t>ها بخش مهمی از برنامه بوده و ضمن تشویق کارکنان می‌توانند موجبات مشاركت بیشتر آن‌ها را فراهم آورند. </a:t>
            </a:r>
            <a:endParaRPr lang="fa-IR" dirty="0"/>
          </a:p>
          <a:p>
            <a:pPr marL="0" indent="0" eaLnBrk="1" fontAlgn="auto" hangingPunct="1">
              <a:spcAft>
                <a:spcPts val="0"/>
              </a:spcAft>
              <a:buFont typeface="Wingdings 3" panose="05040102010807070707" pitchFamily="18" charset="2"/>
              <a:buNone/>
              <a:defRPr/>
            </a:pPr>
            <a:endParaRPr lang="fa-IR" dirty="0"/>
          </a:p>
          <a:p>
            <a:pPr marL="365760" indent="-256032" eaLnBrk="1" fontAlgn="auto" hangingPunct="1">
              <a:spcAft>
                <a:spcPts val="0"/>
              </a:spcAft>
              <a:buFont typeface="Wingdings 2"/>
              <a:buChar char=""/>
              <a:defRPr/>
            </a:pPr>
            <a:r>
              <a:rPr lang="ar-SA" dirty="0"/>
              <a:t>ت</a:t>
            </a:r>
            <a:r>
              <a:rPr lang="ar-SA" u="sng" dirty="0"/>
              <a:t>شویق</a:t>
            </a:r>
            <a:r>
              <a:rPr lang="ar-SA" dirty="0"/>
              <a:t> می‌تواند </a:t>
            </a:r>
            <a:r>
              <a:rPr lang="ar-SA" u="sng" dirty="0"/>
              <a:t>دلیلی برای تغییر رفتار کارکنان </a:t>
            </a:r>
            <a:r>
              <a:rPr lang="ar-SA" dirty="0"/>
              <a:t>بوده و تعهد آن‌ها در اتخاذ عادات بهداشتی را قوی‌تر و مداوم‌تر سازد. </a:t>
            </a:r>
            <a:r>
              <a:rPr lang="ar-SA" u="sng" dirty="0"/>
              <a:t>در سطح کارفرمایان نیز، تعهد آن‌ها را در قبال برنامه افزایش می‌دهد</a:t>
            </a:r>
            <a:r>
              <a:rPr lang="ar-SA" dirty="0"/>
              <a:t>.</a:t>
            </a:r>
            <a:endParaRPr lang="en-US" dirty="0"/>
          </a:p>
        </p:txBody>
      </p:sp>
      <p:sp>
        <p:nvSpPr>
          <p:cNvPr id="83970" name="Title 1">
            <a:extLst>
              <a:ext uri="{FF2B5EF4-FFF2-40B4-BE49-F238E27FC236}">
                <a16:creationId xmlns:a16="http://schemas.microsoft.com/office/drawing/2014/main" id="{2E444740-E695-BCC5-25E2-817F8D3F35F5}"/>
              </a:ext>
            </a:extLst>
          </p:cNvPr>
          <p:cNvSpPr>
            <a:spLocks noGrp="1"/>
          </p:cNvSpPr>
          <p:nvPr>
            <p:ph type="title"/>
          </p:nvPr>
        </p:nvSpPr>
        <p:spPr>
          <a:xfrm>
            <a:off x="631825" y="274638"/>
            <a:ext cx="8388350" cy="1143000"/>
          </a:xfrm>
        </p:spPr>
        <p:txBody>
          <a:bodyPr/>
          <a:lstStyle/>
          <a:p>
            <a:pPr eaLnBrk="1" fontAlgn="auto" hangingPunct="1">
              <a:spcAft>
                <a:spcPts val="0"/>
              </a:spcAft>
              <a:defRPr/>
            </a:pPr>
            <a:r>
              <a:rPr lang="ar-SA" dirty="0">
                <a:solidFill>
                  <a:schemeClr val="accent4">
                    <a:lumMod val="75000"/>
                  </a:schemeClr>
                </a:solidFill>
              </a:rPr>
              <a:t>گام 6: مشوق‌ها و پاداش‌ها را انتخاب كنيد</a:t>
            </a:r>
            <a:endParaRPr lang="en-US"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Content Placeholder 2">
            <a:extLst>
              <a:ext uri="{FF2B5EF4-FFF2-40B4-BE49-F238E27FC236}">
                <a16:creationId xmlns:a16="http://schemas.microsoft.com/office/drawing/2014/main" id="{F19966BB-D5E5-B3AF-5C4D-05DAD81A6F26}"/>
              </a:ext>
            </a:extLst>
          </p:cNvPr>
          <p:cNvSpPr>
            <a:spLocks noGrp="1"/>
          </p:cNvSpPr>
          <p:nvPr>
            <p:ph idx="1"/>
          </p:nvPr>
        </p:nvSpPr>
        <p:spPr>
          <a:xfrm>
            <a:off x="565150" y="1600200"/>
            <a:ext cx="8455025" cy="4525963"/>
          </a:xfrm>
        </p:spPr>
        <p:txBody>
          <a:bodyPr/>
          <a:lstStyle/>
          <a:p>
            <a:pPr eaLnBrk="1" hangingPunct="1">
              <a:buFont typeface="Wingdings 2" panose="05020102010507070707" pitchFamily="18" charset="2"/>
              <a:buChar char=""/>
            </a:pPr>
            <a:r>
              <a:rPr lang="ar-SA" altLang="en-US" b="1" dirty="0"/>
              <a:t>جوایز دستیابی به اهداف خاص: </a:t>
            </a:r>
            <a:r>
              <a:rPr lang="ar-SA" altLang="en-US" dirty="0"/>
              <a:t>صدور گواهی­نامه و اهدای جوایز به افرادی که، به دستاوردهای بهداشتی خاص و مهمی دست یافته اند، </a:t>
            </a:r>
            <a:r>
              <a:rPr lang="ar-SA" altLang="en-US" b="1" dirty="0" smtClean="0"/>
              <a:t>مسابقات </a:t>
            </a:r>
            <a:r>
              <a:rPr lang="ar-SA" altLang="en-US" b="1" dirty="0"/>
              <a:t>و </a:t>
            </a:r>
            <a:r>
              <a:rPr lang="ar-SA" altLang="en-US" b="1" dirty="0" smtClean="0"/>
              <a:t>رقابت‌ها</a:t>
            </a:r>
            <a:endParaRPr lang="fa-IR" altLang="en-US" b="1" dirty="0" smtClean="0"/>
          </a:p>
          <a:p>
            <a:pPr eaLnBrk="1" hangingPunct="1">
              <a:buFont typeface="Wingdings 2" panose="05020102010507070707" pitchFamily="18" charset="2"/>
              <a:buChar char=""/>
            </a:pPr>
            <a:r>
              <a:rPr lang="ar-SA" altLang="en-US" b="1" dirty="0"/>
              <a:t>اعلان </a:t>
            </a:r>
            <a:r>
              <a:rPr lang="ar-SA" altLang="en-US" b="1" dirty="0" smtClean="0"/>
              <a:t>عمومی</a:t>
            </a:r>
            <a:r>
              <a:rPr lang="ar-SA" altLang="en-US" dirty="0"/>
              <a:t> افرادی که مشارکت بالایی در اجرای برنامه داشته‌اند </a:t>
            </a:r>
            <a:endParaRPr lang="fa-IR" altLang="en-US" dirty="0" smtClean="0"/>
          </a:p>
          <a:p>
            <a:pPr eaLnBrk="1" hangingPunct="1">
              <a:buFont typeface="Wingdings 2" panose="05020102010507070707" pitchFamily="18" charset="2"/>
              <a:buChar char=""/>
            </a:pPr>
            <a:r>
              <a:rPr lang="ar-SA" altLang="en-US" b="1" dirty="0"/>
              <a:t>تفریح و </a:t>
            </a:r>
            <a:r>
              <a:rPr lang="ar-SA" altLang="en-US" b="1" dirty="0" smtClean="0"/>
              <a:t>سرگرمی</a:t>
            </a:r>
            <a:endParaRPr lang="fa-IR" altLang="en-US" b="1" dirty="0" smtClean="0"/>
          </a:p>
          <a:p>
            <a:pPr eaLnBrk="1" hangingPunct="1">
              <a:buFont typeface="Wingdings 2" panose="05020102010507070707" pitchFamily="18" charset="2"/>
              <a:buChar char=""/>
            </a:pPr>
            <a:r>
              <a:rPr lang="ar-SA" altLang="en-US" b="1" dirty="0"/>
              <a:t>عضویت با تخفیف در مراکز </a:t>
            </a:r>
            <a:r>
              <a:rPr lang="ar-SA" altLang="en-US" b="1" dirty="0" smtClean="0"/>
              <a:t>ورزشی</a:t>
            </a:r>
            <a:endParaRPr lang="fa-IR" altLang="en-US" b="1" dirty="0" smtClean="0"/>
          </a:p>
          <a:p>
            <a:pPr eaLnBrk="1" hangingPunct="1">
              <a:buFont typeface="Wingdings 2" panose="05020102010507070707" pitchFamily="18" charset="2"/>
              <a:buChar char=""/>
            </a:pPr>
            <a:r>
              <a:rPr lang="ar-SA" altLang="en-US" b="1" dirty="0"/>
              <a:t>مشوق­های </a:t>
            </a:r>
            <a:r>
              <a:rPr lang="ar-SA" altLang="en-US" b="1" dirty="0" smtClean="0"/>
              <a:t>نقدی</a:t>
            </a:r>
            <a:endParaRPr lang="fa-IR" altLang="en-US" b="1" dirty="0" smtClean="0"/>
          </a:p>
          <a:p>
            <a:pPr eaLnBrk="1" hangingPunct="1">
              <a:buFont typeface="Wingdings 2" panose="05020102010507070707" pitchFamily="18" charset="2"/>
              <a:buChar char=""/>
            </a:pPr>
            <a:r>
              <a:rPr lang="ar-SA" altLang="en-US" b="1" dirty="0"/>
              <a:t>مرخصی</a:t>
            </a:r>
            <a:endParaRPr lang="fa-IR" altLang="en-US" b="1" dirty="0" smtClean="0"/>
          </a:p>
          <a:p>
            <a:pPr eaLnBrk="1" hangingPunct="1">
              <a:buFont typeface="Wingdings 2" panose="05020102010507070707" pitchFamily="18" charset="2"/>
              <a:buChar char=""/>
            </a:pPr>
            <a:r>
              <a:rPr lang="ar-SA" altLang="en-US" b="1" dirty="0" smtClean="0"/>
              <a:t>کالاها</a:t>
            </a:r>
            <a:r>
              <a:rPr lang="ar-SA" altLang="en-US" b="1" dirty="0"/>
              <a:t>: </a:t>
            </a:r>
            <a:r>
              <a:rPr lang="ar-SA" altLang="en-US" dirty="0"/>
              <a:t>تهیه کالاهای مرتبط با شیوه زندگی </a:t>
            </a:r>
            <a:r>
              <a:rPr lang="ar-SA" altLang="en-US" dirty="0" smtClean="0"/>
              <a:t>سالم</a:t>
            </a:r>
            <a:endParaRPr lang="fa-IR" altLang="en-US" dirty="0" smtClean="0"/>
          </a:p>
          <a:p>
            <a:pPr eaLnBrk="1" hangingPunct="1">
              <a:buFont typeface="Wingdings 2" panose="05020102010507070707" pitchFamily="18" charset="2"/>
              <a:buChar char=""/>
            </a:pPr>
            <a:endParaRPr lang="en-US" altLang="en-US" dirty="0"/>
          </a:p>
        </p:txBody>
      </p:sp>
      <p:sp>
        <p:nvSpPr>
          <p:cNvPr id="2" name="Title 1">
            <a:extLst>
              <a:ext uri="{FF2B5EF4-FFF2-40B4-BE49-F238E27FC236}">
                <a16:creationId xmlns:a16="http://schemas.microsoft.com/office/drawing/2014/main" id="{9CFA2A41-627B-20CD-F923-9AD54FFD4806}"/>
              </a:ext>
            </a:extLst>
          </p:cNvPr>
          <p:cNvSpPr>
            <a:spLocks noGrp="1"/>
          </p:cNvSpPr>
          <p:nvPr>
            <p:ph type="title"/>
          </p:nvPr>
        </p:nvSpPr>
        <p:spPr/>
        <p:txBody>
          <a:bodyPr/>
          <a:lstStyle/>
          <a:p>
            <a:pPr eaLnBrk="1" fontAlgn="auto" hangingPunct="1">
              <a:spcAft>
                <a:spcPts val="0"/>
              </a:spcAft>
              <a:defRPr/>
            </a:pPr>
            <a:r>
              <a:rPr lang="ar-SA"/>
              <a:t>ایده</a:t>
            </a:r>
            <a:r>
              <a:rPr lang="fa-IR"/>
              <a:t>‌</a:t>
            </a:r>
            <a:r>
              <a:rPr lang="ar-SA"/>
              <a:t>هایی برای مشوق</a:t>
            </a:r>
            <a:r>
              <a:rPr lang="fa-IR"/>
              <a:t>‌</a:t>
            </a:r>
            <a:r>
              <a:rPr lang="ar-SA"/>
              <a:t>ها و پاداش</a:t>
            </a:r>
            <a:r>
              <a:rPr lang="fa-IR"/>
              <a:t>‌</a:t>
            </a:r>
            <a:r>
              <a:rPr lang="ar-SA"/>
              <a:t>ها در برنامه</a:t>
            </a:r>
            <a:endParaRPr lang="fa-I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Content Placeholder 2">
            <a:extLst>
              <a:ext uri="{FF2B5EF4-FFF2-40B4-BE49-F238E27FC236}">
                <a16:creationId xmlns:a16="http://schemas.microsoft.com/office/drawing/2014/main" id="{23200029-E527-2081-4963-C71CD4520D14}"/>
              </a:ext>
            </a:extLst>
          </p:cNvPr>
          <p:cNvSpPr>
            <a:spLocks noGrp="1"/>
          </p:cNvSpPr>
          <p:nvPr>
            <p:ph idx="1"/>
          </p:nvPr>
        </p:nvSpPr>
        <p:spPr>
          <a:xfrm>
            <a:off x="712788" y="1600200"/>
            <a:ext cx="8307387" cy="4525963"/>
          </a:xfrm>
        </p:spPr>
        <p:txBody>
          <a:bodyPr/>
          <a:lstStyle/>
          <a:p>
            <a:pPr eaLnBrk="1" hangingPunct="1"/>
            <a:r>
              <a:rPr lang="ar-SA" altLang="en-US" dirty="0"/>
              <a:t>در اجرای برنامه، می‌توانید از طیف وسیعی از حمایت‌های قابل دسترس بهره ببرید. البته، نوع حمایتی که انتخاب می‌كنيد به فعالیت انتخابی شما بستگی دارد</a:t>
            </a:r>
            <a:r>
              <a:rPr lang="ar-SA" altLang="en-US" dirty="0" smtClean="0"/>
              <a:t>.</a:t>
            </a:r>
            <a:endParaRPr lang="fa-IR" altLang="en-US" dirty="0" smtClean="0"/>
          </a:p>
          <a:p>
            <a:pPr eaLnBrk="1" hangingPunct="1"/>
            <a:r>
              <a:rPr lang="ar-SA" altLang="en-US" dirty="0" smtClean="0"/>
              <a:t> </a:t>
            </a:r>
            <a:r>
              <a:rPr lang="ar-SA" altLang="en-US" u="sng" dirty="0"/>
              <a:t>بسیاری از منابع با کیفیت بالا به‌طور رایگان و یا با هزینه اندک از طريق سازمان‌هاي داوطلب، ادارات بخش سلامت و نیز سازمان‌های دولتی استانی یا کشوری قابل دستيابي هستند</a:t>
            </a:r>
            <a:r>
              <a:rPr lang="ar-SA" altLang="en-US" dirty="0"/>
              <a:t>.</a:t>
            </a:r>
            <a:endParaRPr lang="en-US" altLang="en-US" dirty="0"/>
          </a:p>
          <a:p>
            <a:pPr eaLnBrk="1" hangingPunct="1"/>
            <a:endParaRPr lang="en-US" altLang="en-US" dirty="0"/>
          </a:p>
        </p:txBody>
      </p:sp>
      <p:sp>
        <p:nvSpPr>
          <p:cNvPr id="2" name="Title 1">
            <a:extLst>
              <a:ext uri="{FF2B5EF4-FFF2-40B4-BE49-F238E27FC236}">
                <a16:creationId xmlns:a16="http://schemas.microsoft.com/office/drawing/2014/main" id="{ED4C7A1C-4384-B01A-72C8-71A81A721D72}"/>
              </a:ext>
            </a:extLst>
          </p:cNvPr>
          <p:cNvSpPr>
            <a:spLocks noGrp="1"/>
          </p:cNvSpPr>
          <p:nvPr>
            <p:ph type="title"/>
          </p:nvPr>
        </p:nvSpPr>
        <p:spPr>
          <a:xfrm>
            <a:off x="762000" y="274638"/>
            <a:ext cx="8258175" cy="1143000"/>
          </a:xfrm>
        </p:spPr>
        <p:txBody>
          <a:bodyPr/>
          <a:lstStyle/>
          <a:p>
            <a:pPr algn="r" eaLnBrk="1" fontAlgn="auto" hangingPunct="1">
              <a:spcAft>
                <a:spcPts val="0"/>
              </a:spcAft>
              <a:defRPr/>
            </a:pPr>
            <a:r>
              <a:rPr lang="ar-SA" dirty="0">
                <a:solidFill>
                  <a:schemeClr val="accent4">
                    <a:lumMod val="75000"/>
                  </a:schemeClr>
                </a:solidFill>
              </a:rPr>
              <a:t>گام 7: حمایت­های بيشتري را شناسايي كنيد</a:t>
            </a:r>
            <a:endParaRPr lang="en-US"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Content Placeholder 2">
            <a:extLst>
              <a:ext uri="{FF2B5EF4-FFF2-40B4-BE49-F238E27FC236}">
                <a16:creationId xmlns:a16="http://schemas.microsoft.com/office/drawing/2014/main" id="{F73DDD63-1059-1B44-9199-070DE427C785}"/>
              </a:ext>
            </a:extLst>
          </p:cNvPr>
          <p:cNvSpPr>
            <a:spLocks noGrp="1"/>
          </p:cNvSpPr>
          <p:nvPr>
            <p:ph idx="1"/>
          </p:nvPr>
        </p:nvSpPr>
        <p:spPr>
          <a:xfrm>
            <a:off x="550863" y="1411288"/>
            <a:ext cx="8469312" cy="4714875"/>
          </a:xfrm>
        </p:spPr>
        <p:txBody>
          <a:bodyPr/>
          <a:lstStyle/>
          <a:p>
            <a:pPr eaLnBrk="1" hangingPunct="1"/>
            <a:r>
              <a:rPr lang="ar-SA" altLang="en-US"/>
              <a:t>براي به حداکثر رساندن میزان دسترسی به منابع موجود، می‌توان با سایر سازمان‌ها ارتباط برقرار کرد و با به اشتراك گذاشتن منابع، زمینه را برای استفاده مشترک از منابع هم‌دیگر فراهم نمود. البته توصیه می‌شود</a:t>
            </a:r>
            <a:endParaRPr lang="fa-IR" alt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64E7230-92EA-ED7B-C8ED-38D7F03E3251}"/>
              </a:ext>
            </a:extLst>
          </p:cNvPr>
          <p:cNvGraphicFramePr>
            <a:graphicFrameLocks noGrp="1"/>
          </p:cNvGraphicFramePr>
          <p:nvPr>
            <p:ph idx="1"/>
          </p:nvPr>
        </p:nvGraphicFramePr>
        <p:xfrm>
          <a:off x="349625" y="1600200"/>
          <a:ext cx="8670552"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9330" name="Title 1">
            <a:extLst>
              <a:ext uri="{FF2B5EF4-FFF2-40B4-BE49-F238E27FC236}">
                <a16:creationId xmlns:a16="http://schemas.microsoft.com/office/drawing/2014/main" id="{DF1AB86F-4505-F6E8-1F40-4C4F3AE782FA}"/>
              </a:ext>
            </a:extLst>
          </p:cNvPr>
          <p:cNvSpPr>
            <a:spLocks noGrp="1"/>
          </p:cNvSpPr>
          <p:nvPr>
            <p:ph type="title"/>
          </p:nvPr>
        </p:nvSpPr>
        <p:spPr/>
        <p:txBody>
          <a:bodyPr/>
          <a:lstStyle/>
          <a:p>
            <a:pPr eaLnBrk="1" fontAlgn="auto" hangingPunct="1">
              <a:spcAft>
                <a:spcPts val="0"/>
              </a:spcAft>
              <a:defRPr/>
            </a:pPr>
            <a:r>
              <a:rPr lang="ar-SA"/>
              <a:t>بخش 3: اجرای برنامه</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538" y="549501"/>
            <a:ext cx="7961970" cy="6063198"/>
          </a:xfrm>
          <a:prstGeom prst="rect">
            <a:avLst/>
          </a:prstGeom>
        </p:spPr>
        <p:txBody>
          <a:bodyPr wrap="square">
            <a:spAutoFit/>
          </a:bodyPr>
          <a:lstStyle/>
          <a:p>
            <a:pPr algn="r"/>
            <a:endParaRPr lang="fa-IR" sz="2000" b="1" dirty="0">
              <a:solidFill>
                <a:srgbClr val="C00000"/>
              </a:solidFill>
            </a:endParaRPr>
          </a:p>
          <a:p>
            <a:pPr algn="r"/>
            <a:r>
              <a:rPr lang="fa-IR" sz="2400" b="1" dirty="0">
                <a:solidFill>
                  <a:schemeClr val="accent4">
                    <a:lumMod val="75000"/>
                  </a:schemeClr>
                </a:solidFill>
              </a:rPr>
              <a:t>سازمان هاي دولتي/ غير دولتي حامي سلامت </a:t>
            </a:r>
            <a:endParaRPr lang="en-US" sz="2400" b="1" dirty="0">
              <a:solidFill>
                <a:schemeClr val="accent4">
                  <a:lumMod val="75000"/>
                </a:schemeClr>
              </a:solidFill>
            </a:endParaRPr>
          </a:p>
          <a:p>
            <a:pPr algn="r"/>
            <a:endParaRPr lang="fa-IR" b="1" dirty="0">
              <a:solidFill>
                <a:srgbClr val="C00000"/>
              </a:solidFill>
            </a:endParaRPr>
          </a:p>
          <a:p>
            <a:pPr algn="r"/>
            <a:r>
              <a:rPr lang="fa-IR" b="1" dirty="0"/>
              <a:t>سازما ن هاي حامي سلامت ، سازمان هايي هستند كه به طور </a:t>
            </a:r>
            <a:r>
              <a:rPr lang="fa-IR" b="1" u="sng" dirty="0"/>
              <a:t>داوطلبانه </a:t>
            </a:r>
            <a:r>
              <a:rPr lang="fa-IR" b="1" u="sng" dirty="0" smtClean="0"/>
              <a:t>درگير  </a:t>
            </a:r>
            <a:r>
              <a:rPr lang="fa-IR" b="1" u="sng" dirty="0"/>
              <a:t>اقدام انتخابي، </a:t>
            </a:r>
            <a:endParaRPr lang="fa-IR" b="1" u="sng" dirty="0" smtClean="0"/>
          </a:p>
          <a:p>
            <a:pPr algn="r"/>
            <a:endParaRPr lang="fa-IR" b="1" u="sng" dirty="0"/>
          </a:p>
          <a:p>
            <a:pPr algn="r"/>
            <a:r>
              <a:rPr lang="fa-IR" b="1" u="sng" dirty="0" smtClean="0"/>
              <a:t>مشاركتي </a:t>
            </a:r>
            <a:r>
              <a:rPr lang="fa-IR" b="1" u="sng" dirty="0"/>
              <a:t>و فعال برای ارتقاي سلامت سازمان خود، كاركنان، مشتريان و جامعه باشند</a:t>
            </a:r>
          </a:p>
          <a:p>
            <a:pPr algn="r"/>
            <a:endParaRPr lang="fa-IR" b="1" u="sng" dirty="0"/>
          </a:p>
          <a:p>
            <a:pPr algn="r"/>
            <a:r>
              <a:rPr lang="fa-IR" b="1" dirty="0"/>
              <a:t>در سطح شهرستان ها، ادارات دولتی/ غیر دولتی در برنامه وارد می شوند</a:t>
            </a:r>
            <a:endParaRPr lang="en-US" b="1" dirty="0"/>
          </a:p>
          <a:p>
            <a:pPr algn="r"/>
            <a:endParaRPr lang="fa-IR" b="1" dirty="0">
              <a:solidFill>
                <a:schemeClr val="accent4">
                  <a:lumMod val="75000"/>
                </a:schemeClr>
              </a:solidFill>
            </a:endParaRPr>
          </a:p>
          <a:p>
            <a:pPr algn="r"/>
            <a:r>
              <a:rPr lang="fa-IR" sz="2000" b="1" dirty="0">
                <a:solidFill>
                  <a:schemeClr val="accent4">
                    <a:lumMod val="75000"/>
                  </a:schemeClr>
                </a:solidFill>
              </a:rPr>
              <a:t>خودمراقبتي </a:t>
            </a:r>
            <a:r>
              <a:rPr lang="fa-IR" sz="2000" b="1" dirty="0" smtClean="0">
                <a:solidFill>
                  <a:schemeClr val="accent4">
                    <a:lumMod val="75000"/>
                  </a:schemeClr>
                </a:solidFill>
              </a:rPr>
              <a:t>سازمانی</a:t>
            </a:r>
            <a:endParaRPr lang="en-US" b="1" dirty="0">
              <a:solidFill>
                <a:schemeClr val="accent4">
                  <a:lumMod val="75000"/>
                </a:schemeClr>
              </a:solidFill>
            </a:endParaRPr>
          </a:p>
          <a:p>
            <a:pPr algn="r"/>
            <a:endParaRPr lang="fa-IR" b="1" dirty="0">
              <a:solidFill>
                <a:srgbClr val="FF0000"/>
              </a:solidFill>
            </a:endParaRPr>
          </a:p>
          <a:p>
            <a:pPr algn="r"/>
            <a:r>
              <a:rPr lang="fa-IR" b="1" dirty="0">
                <a:solidFill>
                  <a:schemeClr val="accent2">
                    <a:lumMod val="75000"/>
                  </a:schemeClr>
                </a:solidFill>
              </a:rPr>
              <a:t>فرآيندي انتخابي، مشاركتي و فعال براي ارتقاي سلامت يك سازمان‌‌ است </a:t>
            </a:r>
            <a:r>
              <a:rPr lang="fa-IR" dirty="0"/>
              <a:t>كه توسط اعضاي سازمان</a:t>
            </a:r>
            <a:r>
              <a:rPr lang="fa-IR" dirty="0" smtClean="0"/>
              <a:t>،</a:t>
            </a:r>
          </a:p>
          <a:p>
            <a:pPr algn="r"/>
            <a:endParaRPr lang="fa-IR" dirty="0"/>
          </a:p>
          <a:p>
            <a:pPr algn="r"/>
            <a:r>
              <a:rPr lang="fa-IR" dirty="0" smtClean="0"/>
              <a:t> </a:t>
            </a:r>
            <a:r>
              <a:rPr lang="fa-IR" b="1" dirty="0"/>
              <a:t>طراحي، اجرا، پايش و ارزشيابي مي‌شود</a:t>
            </a:r>
          </a:p>
          <a:p>
            <a:pPr algn="r"/>
            <a:endParaRPr lang="en-US" b="1" dirty="0"/>
          </a:p>
          <a:p>
            <a:pPr algn="r" rtl="1"/>
            <a:r>
              <a:rPr lang="fa-IR" b="1" dirty="0"/>
              <a:t>هدف در این رویکرد </a:t>
            </a:r>
            <a:r>
              <a:rPr lang="fa-IR" b="1" dirty="0" smtClean="0"/>
              <a:t> :</a:t>
            </a:r>
            <a:r>
              <a:rPr lang="fa-IR" b="1" u="sng" dirty="0" smtClean="0"/>
              <a:t>ايجاد </a:t>
            </a:r>
            <a:r>
              <a:rPr lang="fa-IR" b="1" u="sng" dirty="0"/>
              <a:t>محيط كار سالم </a:t>
            </a:r>
            <a:r>
              <a:rPr lang="fa-IR" b="1" dirty="0"/>
              <a:t>از طريق اجراي برنامه­ها و خط مشی‌های ارتقای سلامت </a:t>
            </a:r>
            <a:endParaRPr lang="fa-IR" b="1" dirty="0" smtClean="0"/>
          </a:p>
          <a:p>
            <a:pPr algn="r" rtl="1"/>
            <a:endParaRPr lang="fa-IR" b="1" dirty="0"/>
          </a:p>
          <a:p>
            <a:pPr algn="r" rtl="1"/>
            <a:r>
              <a:rPr lang="fa-IR" b="1" dirty="0" smtClean="0"/>
              <a:t>در محل کار، </a:t>
            </a:r>
            <a:r>
              <a:rPr lang="fa-IR" b="1" u="sng" dirty="0" smtClean="0"/>
              <a:t>خلق محيط فيزيكي </a:t>
            </a:r>
            <a:r>
              <a:rPr lang="fa-IR" b="1" dirty="0" smtClean="0"/>
              <a:t>و </a:t>
            </a:r>
            <a:r>
              <a:rPr lang="fa-IR" b="1" u="sng" dirty="0" smtClean="0"/>
              <a:t>فرهنگ حمایتی</a:t>
            </a:r>
            <a:r>
              <a:rPr lang="fa-IR" b="1" dirty="0" smtClean="0"/>
              <a:t> و </a:t>
            </a:r>
            <a:r>
              <a:rPr lang="fa-IR" b="1" u="sng" dirty="0" smtClean="0"/>
              <a:t>تشویق شیوه زندگی سالم </a:t>
            </a:r>
            <a:r>
              <a:rPr lang="fa-IR" b="1" dirty="0" smtClean="0"/>
              <a:t>با </a:t>
            </a:r>
            <a:r>
              <a:rPr lang="fa-IR" b="1" dirty="0" smtClean="0">
                <a:solidFill>
                  <a:srgbClr val="C00000"/>
                </a:solidFill>
              </a:rPr>
              <a:t>همکاری کارکنان </a:t>
            </a:r>
          </a:p>
          <a:p>
            <a:pPr algn="r" rtl="1"/>
            <a:endParaRPr lang="fa-IR" b="1" dirty="0" smtClean="0">
              <a:solidFill>
                <a:srgbClr val="C00000"/>
              </a:solidFill>
            </a:endParaRPr>
          </a:p>
          <a:p>
            <a:pPr algn="r" rtl="1"/>
            <a:r>
              <a:rPr lang="fa-IR" b="1" dirty="0" smtClean="0">
                <a:solidFill>
                  <a:srgbClr val="C00000"/>
                </a:solidFill>
              </a:rPr>
              <a:t>و كارفرمايان </a:t>
            </a:r>
            <a:r>
              <a:rPr lang="fa-IR" b="1" dirty="0" smtClean="0"/>
              <a:t>است</a:t>
            </a:r>
          </a:p>
          <a:p>
            <a:pPr algn="r" rtl="1"/>
            <a:endParaRPr lang="fa-IR" dirty="0"/>
          </a:p>
        </p:txBody>
      </p:sp>
    </p:spTree>
    <p:extLst>
      <p:ext uri="{BB962C8B-B14F-4D97-AF65-F5344CB8AC3E}">
        <p14:creationId xmlns:p14="http://schemas.microsoft.com/office/powerpoint/2010/main" val="32854162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Content Placeholder 2">
            <a:extLst>
              <a:ext uri="{FF2B5EF4-FFF2-40B4-BE49-F238E27FC236}">
                <a16:creationId xmlns:a16="http://schemas.microsoft.com/office/drawing/2014/main" id="{BEAD9AA8-AA25-35F5-21C1-5B0FAC0B957D}"/>
              </a:ext>
            </a:extLst>
          </p:cNvPr>
          <p:cNvSpPr>
            <a:spLocks noGrp="1"/>
          </p:cNvSpPr>
          <p:nvPr>
            <p:ph idx="1"/>
          </p:nvPr>
        </p:nvSpPr>
        <p:spPr>
          <a:xfrm>
            <a:off x="579438" y="1600200"/>
            <a:ext cx="8440737" cy="4679950"/>
          </a:xfrm>
        </p:spPr>
        <p:txBody>
          <a:bodyPr/>
          <a:lstStyle/>
          <a:p>
            <a:pPr eaLnBrk="1" hangingPunct="1">
              <a:buFont typeface="Wingdings 2" panose="05020102010507070707" pitchFamily="18" charset="2"/>
              <a:buChar char=""/>
            </a:pPr>
            <a:r>
              <a:rPr lang="ar-SA" altLang="en-US" dirty="0"/>
              <a:t>به‌منظور افزایش میزان دستیابی به اهداف کلی و اختصاصی برنامه، </a:t>
            </a:r>
            <a:r>
              <a:rPr lang="ar-SA" altLang="en-US" u="sng" dirty="0"/>
              <a:t>ترویج برنامه بین تمام کارکنان </a:t>
            </a:r>
            <a:r>
              <a:rPr lang="ar-SA" altLang="en-US" dirty="0"/>
              <a:t>ضروری است.</a:t>
            </a:r>
            <a:endParaRPr lang="en-US" altLang="en-US" dirty="0"/>
          </a:p>
          <a:p>
            <a:pPr eaLnBrk="1" hangingPunct="1">
              <a:buFont typeface="Wingdings 3" panose="05040102010807070707" pitchFamily="18" charset="2"/>
              <a:buNone/>
            </a:pPr>
            <a:r>
              <a:rPr lang="ar-SA" altLang="en-US" b="1" dirty="0"/>
              <a:t>اهداف فعالیت‌های ترویجی عبارتند از:</a:t>
            </a:r>
            <a:endParaRPr lang="en-US" altLang="en-US" b="1" dirty="0"/>
          </a:p>
          <a:p>
            <a:pPr eaLnBrk="1" hangingPunct="1">
              <a:buFont typeface="Wingdings 2" panose="05020102010507070707" pitchFamily="18" charset="2"/>
              <a:buChar char=""/>
            </a:pPr>
            <a:r>
              <a:rPr lang="ar-SA" altLang="en-US" dirty="0"/>
              <a:t>افزایش میزان آگاهی کارکنان در خصوص برنامه و ایجاد علاقه در آن‌ها برای مشارکت </a:t>
            </a:r>
            <a:endParaRPr lang="en-US" altLang="en-US" dirty="0"/>
          </a:p>
          <a:p>
            <a:pPr eaLnBrk="1" hangingPunct="1">
              <a:buFont typeface="Wingdings 2" panose="05020102010507070707" pitchFamily="18" charset="2"/>
              <a:buChar char=""/>
            </a:pPr>
            <a:r>
              <a:rPr lang="ar-SA" altLang="en-US" dirty="0"/>
              <a:t>تبلیغ فعالیت‌ها و رویدادهای خاص</a:t>
            </a:r>
            <a:endParaRPr lang="en-US" altLang="en-US" dirty="0"/>
          </a:p>
          <a:p>
            <a:pPr eaLnBrk="1" hangingPunct="1">
              <a:buFont typeface="Wingdings 2" panose="05020102010507070707" pitchFamily="18" charset="2"/>
              <a:buChar char=""/>
            </a:pPr>
            <a:r>
              <a:rPr lang="ar-SA" altLang="en-US" dirty="0"/>
              <a:t>ایجاد انگیزه در کارکنان برای مشارکت در برنامه و فعالیت‌ها</a:t>
            </a:r>
            <a:endParaRPr lang="en-US" altLang="en-US" dirty="0"/>
          </a:p>
          <a:p>
            <a:pPr eaLnBrk="1" hangingPunct="1">
              <a:buFont typeface="Wingdings 2" panose="05020102010507070707" pitchFamily="18" charset="2"/>
              <a:buChar char=""/>
            </a:pPr>
            <a:r>
              <a:rPr lang="ar-SA" altLang="en-US" dirty="0"/>
              <a:t>حفظ علاقه و انگیزه کارکنان برای زمان طولانی </a:t>
            </a:r>
            <a:endParaRPr lang="en-US" altLang="en-US" dirty="0"/>
          </a:p>
          <a:p>
            <a:pPr eaLnBrk="1" hangingPunct="1">
              <a:buFont typeface="Wingdings 2" panose="05020102010507070707" pitchFamily="18" charset="2"/>
              <a:buChar char=""/>
            </a:pPr>
            <a:endParaRPr lang="en-US" altLang="en-US" dirty="0"/>
          </a:p>
        </p:txBody>
      </p:sp>
      <p:sp>
        <p:nvSpPr>
          <p:cNvPr id="2" name="Title 1">
            <a:extLst>
              <a:ext uri="{FF2B5EF4-FFF2-40B4-BE49-F238E27FC236}">
                <a16:creationId xmlns:a16="http://schemas.microsoft.com/office/drawing/2014/main" id="{2D929621-5CB3-1D5B-77C7-696F40385732}"/>
              </a:ext>
            </a:extLst>
          </p:cNvPr>
          <p:cNvSpPr>
            <a:spLocks noGrp="1"/>
          </p:cNvSpPr>
          <p:nvPr>
            <p:ph type="title"/>
          </p:nvPr>
        </p:nvSpPr>
        <p:spPr/>
        <p:txBody>
          <a:bodyPr/>
          <a:lstStyle/>
          <a:p>
            <a:pPr algn="r" eaLnBrk="1" fontAlgn="auto" hangingPunct="1">
              <a:spcAft>
                <a:spcPts val="0"/>
              </a:spcAft>
              <a:defRPr/>
            </a:pPr>
            <a:r>
              <a:rPr lang="ar-SA" dirty="0"/>
              <a:t>گام 8: برنامه خود را ترويج و توسعه دهيد.</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Content Placeholder 2">
            <a:extLst>
              <a:ext uri="{FF2B5EF4-FFF2-40B4-BE49-F238E27FC236}">
                <a16:creationId xmlns:a16="http://schemas.microsoft.com/office/drawing/2014/main" id="{27BE054D-CA87-58E0-E1BD-36C07A650DA0}"/>
              </a:ext>
            </a:extLst>
          </p:cNvPr>
          <p:cNvSpPr>
            <a:spLocks noGrp="1"/>
          </p:cNvSpPr>
          <p:nvPr>
            <p:ph idx="1"/>
          </p:nvPr>
        </p:nvSpPr>
        <p:spPr>
          <a:xfrm>
            <a:off x="473075" y="1600200"/>
            <a:ext cx="8547100" cy="4525963"/>
          </a:xfrm>
        </p:spPr>
        <p:txBody>
          <a:bodyPr/>
          <a:lstStyle/>
          <a:p>
            <a:pPr eaLnBrk="1" hangingPunct="1"/>
            <a:r>
              <a:rPr lang="ar-SA" altLang="en-US" dirty="0"/>
              <a:t>در این میان، </a:t>
            </a:r>
            <a:r>
              <a:rPr lang="ar-SA" altLang="en-US" u="sng" dirty="0"/>
              <a:t>مهم‌ترین هدف </a:t>
            </a:r>
            <a:r>
              <a:rPr lang="ar-SA" altLang="en-US" dirty="0"/>
              <a:t>ترویج برنامه، </a:t>
            </a:r>
            <a:r>
              <a:rPr lang="ar-SA" altLang="en-US" u="sng" dirty="0"/>
              <a:t>ایجاد انگیزه در کارکنان برای مشارکت است.</a:t>
            </a:r>
            <a:r>
              <a:rPr lang="ar-SA" altLang="en-US" dirty="0"/>
              <a:t> زيرا در صورت عدم مشارکت افراد، هرچقدر هم که برنامه بسیار جامع و به‌خوبي برنامه‌ريزي شده باشد، از اثربخشی لازم برخوردار نخواهد بود. </a:t>
            </a:r>
            <a:endParaRPr lang="en-US"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Content Placeholder 2">
            <a:extLst>
              <a:ext uri="{FF2B5EF4-FFF2-40B4-BE49-F238E27FC236}">
                <a16:creationId xmlns:a16="http://schemas.microsoft.com/office/drawing/2014/main" id="{9E6CE4D2-F139-0215-EDC0-CE0809774405}"/>
              </a:ext>
            </a:extLst>
          </p:cNvPr>
          <p:cNvSpPr>
            <a:spLocks noGrp="1"/>
          </p:cNvSpPr>
          <p:nvPr>
            <p:ph idx="1"/>
          </p:nvPr>
        </p:nvSpPr>
        <p:spPr>
          <a:xfrm>
            <a:off x="639763" y="1600200"/>
            <a:ext cx="8380412" cy="4525963"/>
          </a:xfrm>
        </p:spPr>
        <p:txBody>
          <a:bodyPr>
            <a:normAutofit/>
          </a:bodyPr>
          <a:lstStyle/>
          <a:p>
            <a:pPr marL="365760" indent="-256032" eaLnBrk="1" fontAlgn="auto" hangingPunct="1">
              <a:spcAft>
                <a:spcPts val="0"/>
              </a:spcAft>
              <a:buFont typeface="Wingdings 2"/>
              <a:buChar char=""/>
              <a:defRPr/>
            </a:pPr>
            <a:r>
              <a:rPr lang="ar-SA" dirty="0"/>
              <a:t> </a:t>
            </a:r>
            <a:r>
              <a:rPr lang="ar-SA" b="1" dirty="0"/>
              <a:t>اطلاع‌رساني در مورد شروع </a:t>
            </a:r>
            <a:r>
              <a:rPr lang="ar-SA" b="1" dirty="0" smtClean="0"/>
              <a:t>برنامه</a:t>
            </a:r>
            <a:r>
              <a:rPr lang="fa-IR" b="1" dirty="0" smtClean="0"/>
              <a:t> </a:t>
            </a:r>
            <a:r>
              <a:rPr lang="ar-SA" dirty="0" smtClean="0"/>
              <a:t>جلب </a:t>
            </a:r>
            <a:r>
              <a:rPr lang="ar-SA" dirty="0"/>
              <a:t>حمايت و پشتیبانی </a:t>
            </a:r>
            <a:r>
              <a:rPr lang="ar-SA" u="sng" dirty="0"/>
              <a:t>ارشدترین مدیر سازمان</a:t>
            </a:r>
            <a:r>
              <a:rPr lang="ar-SA" dirty="0"/>
              <a:t> یا دعوت از یک </a:t>
            </a:r>
            <a:r>
              <a:rPr lang="ar-SA" u="sng" dirty="0"/>
              <a:t>سخنران سرشناس </a:t>
            </a:r>
            <a:r>
              <a:rPr lang="ar-SA" dirty="0"/>
              <a:t>می‌تواند بسیار کمک‌کننده باشد</a:t>
            </a:r>
            <a:r>
              <a:rPr lang="ar-SA" dirty="0" smtClean="0"/>
              <a:t>.</a:t>
            </a:r>
            <a:endParaRPr lang="fa-IR" dirty="0" smtClean="0"/>
          </a:p>
          <a:p>
            <a:pPr marL="365760" indent="-256032" eaLnBrk="1" fontAlgn="auto" hangingPunct="1">
              <a:spcAft>
                <a:spcPts val="0"/>
              </a:spcAft>
              <a:buFont typeface="Wingdings 2"/>
              <a:buChar char=""/>
              <a:defRPr/>
            </a:pPr>
            <a:r>
              <a:rPr lang="ar-SA" b="1" dirty="0"/>
              <a:t>بحث‌هاي آموزشی و انگیزشی در مورد </a:t>
            </a:r>
            <a:r>
              <a:rPr lang="ar-SA" b="1" dirty="0" smtClean="0"/>
              <a:t>سلامت</a:t>
            </a:r>
            <a:endParaRPr lang="fa-IR" b="1" dirty="0" smtClean="0"/>
          </a:p>
          <a:p>
            <a:pPr marL="365760" indent="-256032" eaLnBrk="1" fontAlgn="auto" hangingPunct="1">
              <a:spcAft>
                <a:spcPts val="0"/>
              </a:spcAft>
              <a:buFont typeface="Wingdings 2"/>
              <a:buChar char=""/>
              <a:defRPr/>
            </a:pPr>
            <a:r>
              <a:rPr lang="ar-SA" b="1" dirty="0"/>
              <a:t>پوسترها و اطلاعات </a:t>
            </a:r>
            <a:r>
              <a:rPr lang="ar-SA" b="1" dirty="0" smtClean="0"/>
              <a:t>بهداشتی</a:t>
            </a:r>
            <a:endParaRPr lang="fa-IR" b="1" dirty="0" smtClean="0"/>
          </a:p>
          <a:p>
            <a:pPr marL="365760" indent="-256032" eaLnBrk="1" fontAlgn="auto" hangingPunct="1">
              <a:spcAft>
                <a:spcPts val="0"/>
              </a:spcAft>
              <a:buFont typeface="Wingdings 2"/>
              <a:buChar char=""/>
              <a:defRPr/>
            </a:pPr>
            <a:r>
              <a:rPr lang="ar-SA" b="1" dirty="0"/>
              <a:t>برگزاری یک رویداد بهداشتی برای </a:t>
            </a:r>
            <a:r>
              <a:rPr lang="ar-SA" b="1" dirty="0" smtClean="0"/>
              <a:t>کارکنان</a:t>
            </a:r>
            <a:r>
              <a:rPr lang="fa-IR" b="1" dirty="0" smtClean="0"/>
              <a:t>(</a:t>
            </a:r>
            <a:r>
              <a:rPr lang="ar-SA" dirty="0"/>
              <a:t>یک برنامه ناهار برای پیاده‌روی تدارک ببینید </a:t>
            </a:r>
            <a:r>
              <a:rPr lang="fa-IR" dirty="0" smtClean="0"/>
              <a:t>)</a:t>
            </a:r>
          </a:p>
          <a:p>
            <a:pPr marL="365760" indent="-256032" eaLnBrk="1" fontAlgn="auto" hangingPunct="1">
              <a:spcAft>
                <a:spcPts val="0"/>
              </a:spcAft>
              <a:buFont typeface="Wingdings 2"/>
              <a:buChar char=""/>
              <a:defRPr/>
            </a:pPr>
            <a:r>
              <a:rPr lang="ar-SA" b="1" dirty="0" smtClean="0"/>
              <a:t>خبرنامه‌ها</a:t>
            </a:r>
            <a:endParaRPr lang="fa-IR" b="1" dirty="0" smtClean="0"/>
          </a:p>
          <a:p>
            <a:pPr marL="365760" indent="-256032" eaLnBrk="1" fontAlgn="auto" hangingPunct="1">
              <a:spcAft>
                <a:spcPts val="0"/>
              </a:spcAft>
              <a:buFont typeface="Wingdings 2"/>
              <a:buChar char=""/>
              <a:defRPr/>
            </a:pPr>
            <a:r>
              <a:rPr lang="ar-SA" altLang="en-US" b="1" dirty="0"/>
              <a:t>به اشتراک گذاشتن تجربيات کارکنان</a:t>
            </a:r>
            <a:endParaRPr lang="fa-IR" b="1" dirty="0" smtClean="0"/>
          </a:p>
          <a:p>
            <a:pPr marL="365760" indent="-256032" eaLnBrk="1" fontAlgn="auto" hangingPunct="1">
              <a:spcAft>
                <a:spcPts val="0"/>
              </a:spcAft>
              <a:buFont typeface="Wingdings 2"/>
              <a:buChar char=""/>
              <a:defRPr/>
            </a:pPr>
            <a:endParaRPr lang="en-US" dirty="0"/>
          </a:p>
          <a:p>
            <a:pPr marL="274320" indent="-274320" eaLnBrk="1" fontAlgn="auto" hangingPunct="1">
              <a:spcAft>
                <a:spcPts val="0"/>
              </a:spcAft>
              <a:buFont typeface="Wingdings 3"/>
              <a:buChar char=""/>
              <a:defRPr/>
            </a:pPr>
            <a:endParaRPr lang="en-US" sz="2800" dirty="0"/>
          </a:p>
        </p:txBody>
      </p:sp>
      <p:sp>
        <p:nvSpPr>
          <p:cNvPr id="102402" name="Title 1">
            <a:extLst>
              <a:ext uri="{FF2B5EF4-FFF2-40B4-BE49-F238E27FC236}">
                <a16:creationId xmlns:a16="http://schemas.microsoft.com/office/drawing/2014/main" id="{6508138D-2108-630B-4884-DC4E2463F6F2}"/>
              </a:ext>
            </a:extLst>
          </p:cNvPr>
          <p:cNvSpPr>
            <a:spLocks noGrp="1"/>
          </p:cNvSpPr>
          <p:nvPr>
            <p:ph type="title"/>
          </p:nvPr>
        </p:nvSpPr>
        <p:spPr/>
        <p:txBody>
          <a:bodyPr/>
          <a:lstStyle/>
          <a:p>
            <a:pPr algn="ctr" eaLnBrk="1" fontAlgn="auto" hangingPunct="1">
              <a:spcAft>
                <a:spcPts val="0"/>
              </a:spcAft>
              <a:defRPr/>
            </a:pPr>
            <a:r>
              <a:rPr lang="ar-SA" dirty="0">
                <a:solidFill>
                  <a:schemeClr val="accent4">
                    <a:lumMod val="75000"/>
                  </a:schemeClr>
                </a:solidFill>
              </a:rPr>
              <a:t>ایده‌هایی برای کمک به ترویج برنامه</a:t>
            </a:r>
            <a:endParaRPr lang="fa-IR"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Content Placeholder 2">
            <a:extLst>
              <a:ext uri="{FF2B5EF4-FFF2-40B4-BE49-F238E27FC236}">
                <a16:creationId xmlns:a16="http://schemas.microsoft.com/office/drawing/2014/main" id="{CB2D3DDF-B71C-FE46-5078-7549E65D7313}"/>
              </a:ext>
            </a:extLst>
          </p:cNvPr>
          <p:cNvSpPr>
            <a:spLocks noGrp="1"/>
          </p:cNvSpPr>
          <p:nvPr>
            <p:ph idx="1"/>
          </p:nvPr>
        </p:nvSpPr>
        <p:spPr>
          <a:xfrm>
            <a:off x="1006475" y="1600200"/>
            <a:ext cx="8013700" cy="4525963"/>
          </a:xfrm>
        </p:spPr>
        <p:txBody>
          <a:bodyPr/>
          <a:lstStyle/>
          <a:p>
            <a:pPr eaLnBrk="1" hangingPunct="1">
              <a:buFont typeface="Wingdings 3" panose="05040102010807070707" pitchFamily="18" charset="2"/>
              <a:buNone/>
            </a:pPr>
            <a:r>
              <a:rPr lang="ar-SA" altLang="en-US" b="1"/>
              <a:t>عملی کردن برنامه</a:t>
            </a:r>
            <a:endParaRPr lang="en-US" altLang="en-US" b="1"/>
          </a:p>
          <a:p>
            <a:pPr eaLnBrk="1" hangingPunct="1"/>
            <a:r>
              <a:rPr lang="ar-SA" altLang="en-US"/>
              <a:t>بعد از تکمیل تمام مراحل توسعه برنامه، زمان اقدام برای شروع برنامه و اجرای طرح فرا می‌رسد. </a:t>
            </a:r>
            <a:endParaRPr lang="en-US" altLang="en-US"/>
          </a:p>
          <a:p>
            <a:pPr eaLnBrk="1" hangingPunct="1"/>
            <a:endParaRPr lang="en-US" altLang="en-US"/>
          </a:p>
        </p:txBody>
      </p:sp>
      <p:sp>
        <p:nvSpPr>
          <p:cNvPr id="2" name="Title 1">
            <a:extLst>
              <a:ext uri="{FF2B5EF4-FFF2-40B4-BE49-F238E27FC236}">
                <a16:creationId xmlns:a16="http://schemas.microsoft.com/office/drawing/2014/main" id="{B65BC0CB-9D42-6213-82ED-EABAD0B2DF03}"/>
              </a:ext>
            </a:extLst>
          </p:cNvPr>
          <p:cNvSpPr>
            <a:spLocks noGrp="1"/>
          </p:cNvSpPr>
          <p:nvPr>
            <p:ph type="title"/>
          </p:nvPr>
        </p:nvSpPr>
        <p:spPr/>
        <p:txBody>
          <a:bodyPr/>
          <a:lstStyle/>
          <a:p>
            <a:pPr algn="ctr" eaLnBrk="1" fontAlgn="auto" hangingPunct="1">
              <a:spcAft>
                <a:spcPts val="0"/>
              </a:spcAft>
              <a:defRPr/>
            </a:pPr>
            <a:r>
              <a:rPr lang="ar-SA" dirty="0">
                <a:solidFill>
                  <a:schemeClr val="accent4">
                    <a:lumMod val="75000"/>
                  </a:schemeClr>
                </a:solidFill>
              </a:rPr>
              <a:t>گام 9: برنامه خود را مدیریت كنيد.</a:t>
            </a:r>
            <a:endParaRPr lang="en-US"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Content Placeholder 2">
            <a:extLst>
              <a:ext uri="{FF2B5EF4-FFF2-40B4-BE49-F238E27FC236}">
                <a16:creationId xmlns:a16="http://schemas.microsoft.com/office/drawing/2014/main" id="{871B9AD7-BA7D-8DFA-F854-0A94ED2B2426}"/>
              </a:ext>
            </a:extLst>
          </p:cNvPr>
          <p:cNvSpPr>
            <a:spLocks noGrp="1"/>
          </p:cNvSpPr>
          <p:nvPr>
            <p:ph idx="1"/>
          </p:nvPr>
        </p:nvSpPr>
        <p:spPr>
          <a:xfrm>
            <a:off x="511175" y="1290638"/>
            <a:ext cx="8469313" cy="5029200"/>
          </a:xfrm>
        </p:spPr>
        <p:txBody>
          <a:bodyPr/>
          <a:lstStyle/>
          <a:p>
            <a:pPr eaLnBrk="1" hangingPunct="1">
              <a:buFont typeface="Wingdings 3" panose="05040102010807070707" pitchFamily="18" charset="2"/>
              <a:buNone/>
            </a:pPr>
            <a:r>
              <a:rPr lang="ar-SA" altLang="en-US"/>
              <a:t>خلاصه‌ای از فعالیت‌هایی که برای اجرای موفق برنامه، لازم است به آن‌ها عمل كنيد.</a:t>
            </a:r>
            <a:endParaRPr lang="en-US" altLang="en-US"/>
          </a:p>
          <a:p>
            <a:pPr eaLnBrk="1" hangingPunct="1">
              <a:buFont typeface="Wingdings 2" panose="05020102010507070707" pitchFamily="18" charset="2"/>
              <a:buChar char=""/>
            </a:pPr>
            <a:r>
              <a:rPr lang="ar-SA" altLang="en-US"/>
              <a:t>برگزاری منظم جلسات کمیته</a:t>
            </a:r>
            <a:endParaRPr lang="en-US" altLang="en-US"/>
          </a:p>
          <a:p>
            <a:pPr eaLnBrk="1" hangingPunct="1">
              <a:buFont typeface="Wingdings 2" panose="05020102010507070707" pitchFamily="18" charset="2"/>
              <a:buChar char=""/>
            </a:pPr>
            <a:r>
              <a:rPr lang="ar-SA" altLang="en-US"/>
              <a:t>پیش‌بینی و تامین منابع و حمایت‌های لازم برای انجام فعالیت‌ها</a:t>
            </a:r>
            <a:endParaRPr lang="en-US" altLang="en-US"/>
          </a:p>
          <a:p>
            <a:pPr eaLnBrk="1" hangingPunct="1">
              <a:buFont typeface="Wingdings 2" panose="05020102010507070707" pitchFamily="18" charset="2"/>
              <a:buChar char=""/>
            </a:pPr>
            <a:r>
              <a:rPr lang="ar-SA" altLang="en-US"/>
              <a:t>هماهنگی و اجرای فعالیت‌ها</a:t>
            </a:r>
            <a:endParaRPr lang="en-US" altLang="en-US"/>
          </a:p>
          <a:p>
            <a:pPr eaLnBrk="1" hangingPunct="1">
              <a:buFont typeface="Wingdings 2" panose="05020102010507070707" pitchFamily="18" charset="2"/>
              <a:buChar char=""/>
            </a:pPr>
            <a:r>
              <a:rPr lang="ar-SA" altLang="en-US"/>
              <a:t>مدیریت بودجه</a:t>
            </a:r>
            <a:endParaRPr lang="en-US" altLang="en-US"/>
          </a:p>
          <a:p>
            <a:pPr eaLnBrk="1" hangingPunct="1">
              <a:buFont typeface="Wingdings 2" panose="05020102010507070707" pitchFamily="18" charset="2"/>
              <a:buChar char=""/>
            </a:pPr>
            <a:r>
              <a:rPr lang="ar-SA" altLang="en-US"/>
              <a:t>برقراری ارتباط با ارایه­کنندگان خدمت</a:t>
            </a:r>
            <a:endParaRPr lang="en-US" altLang="en-US"/>
          </a:p>
          <a:p>
            <a:pPr eaLnBrk="1" hangingPunct="1">
              <a:buFont typeface="Wingdings 2" panose="05020102010507070707" pitchFamily="18" charset="2"/>
              <a:buChar char=""/>
            </a:pPr>
            <a:r>
              <a:rPr lang="ar-SA" altLang="en-US"/>
              <a:t>برقراری ارتباطات منظم </a:t>
            </a:r>
            <a:r>
              <a:rPr lang="fa-IR" altLang="en-US"/>
              <a:t>برای </a:t>
            </a:r>
            <a:r>
              <a:rPr lang="ar-SA" altLang="en-US"/>
              <a:t>ترويج مستمر برنامه </a:t>
            </a:r>
            <a:endParaRPr lang="en-US" alt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Content Placeholder 2">
            <a:extLst>
              <a:ext uri="{FF2B5EF4-FFF2-40B4-BE49-F238E27FC236}">
                <a16:creationId xmlns:a16="http://schemas.microsoft.com/office/drawing/2014/main" id="{3375FE49-75AD-7083-A0EB-6C43C20E32A9}"/>
              </a:ext>
            </a:extLst>
          </p:cNvPr>
          <p:cNvSpPr>
            <a:spLocks noGrp="1"/>
          </p:cNvSpPr>
          <p:nvPr>
            <p:ph idx="1"/>
          </p:nvPr>
        </p:nvSpPr>
        <p:spPr>
          <a:xfrm>
            <a:off x="808038" y="1600200"/>
            <a:ext cx="8212137" cy="4525963"/>
          </a:xfrm>
        </p:spPr>
        <p:txBody>
          <a:bodyPr>
            <a:normAutofit/>
          </a:bodyPr>
          <a:lstStyle/>
          <a:p>
            <a:pPr marL="0" indent="0" eaLnBrk="1" fontAlgn="auto" hangingPunct="1">
              <a:spcAft>
                <a:spcPts val="0"/>
              </a:spcAft>
              <a:buFont typeface="Wingdings 3" panose="05040102010807070707" pitchFamily="18" charset="2"/>
              <a:buNone/>
              <a:defRPr/>
            </a:pPr>
            <a:r>
              <a:rPr lang="ar-SA" b="1" dirty="0"/>
              <a:t>چرا ارزشیابی</a:t>
            </a:r>
            <a:r>
              <a:rPr lang="ar-SA" b="1" dirty="0" smtClean="0"/>
              <a:t>؟</a:t>
            </a:r>
            <a:endParaRPr lang="fa-IR" b="1" dirty="0" smtClean="0"/>
          </a:p>
          <a:p>
            <a:pPr marL="0" indent="0" eaLnBrk="1" fontAlgn="auto" hangingPunct="1">
              <a:spcAft>
                <a:spcPts val="0"/>
              </a:spcAft>
              <a:buFont typeface="Wingdings 3" panose="05040102010807070707" pitchFamily="18" charset="2"/>
              <a:buNone/>
              <a:defRPr/>
            </a:pPr>
            <a:endParaRPr lang="en-US" b="1" dirty="0"/>
          </a:p>
          <a:p>
            <a:pPr marL="365760" indent="-256032" eaLnBrk="1" fontAlgn="auto" hangingPunct="1">
              <a:spcAft>
                <a:spcPts val="0"/>
              </a:spcAft>
              <a:buFont typeface="Wingdings 2"/>
              <a:buChar char=""/>
              <a:defRPr/>
            </a:pPr>
            <a:r>
              <a:rPr lang="ar-SA" dirty="0" smtClean="0"/>
              <a:t>ارزشیابی </a:t>
            </a:r>
            <a:r>
              <a:rPr lang="ar-SA" dirty="0"/>
              <a:t>به شما امکان می‌دهد تا میزان دستیابی برنامه به اهداف کلی و اختصاصی‌ را ارزیابی كنيد.</a:t>
            </a:r>
            <a:endParaRPr lang="en-US" dirty="0"/>
          </a:p>
          <a:p>
            <a:pPr marL="365760" indent="-256032" eaLnBrk="1" fontAlgn="auto" hangingPunct="1">
              <a:spcAft>
                <a:spcPts val="0"/>
              </a:spcAft>
              <a:buFont typeface="Wingdings 2"/>
              <a:buChar char=""/>
              <a:defRPr/>
            </a:pPr>
            <a:endParaRPr lang="en-US" dirty="0"/>
          </a:p>
        </p:txBody>
      </p:sp>
      <p:sp>
        <p:nvSpPr>
          <p:cNvPr id="114690" name="Title 1">
            <a:extLst>
              <a:ext uri="{FF2B5EF4-FFF2-40B4-BE49-F238E27FC236}">
                <a16:creationId xmlns:a16="http://schemas.microsoft.com/office/drawing/2014/main" id="{936EAC5A-49CF-0567-1185-693947A23B05}"/>
              </a:ext>
            </a:extLst>
          </p:cNvPr>
          <p:cNvSpPr>
            <a:spLocks noGrp="1"/>
          </p:cNvSpPr>
          <p:nvPr>
            <p:ph type="title"/>
          </p:nvPr>
        </p:nvSpPr>
        <p:spPr>
          <a:xfrm>
            <a:off x="457200" y="274638"/>
            <a:ext cx="8562975" cy="1143000"/>
          </a:xfrm>
        </p:spPr>
        <p:txBody>
          <a:bodyPr>
            <a:normAutofit fontScale="90000"/>
          </a:bodyPr>
          <a:lstStyle/>
          <a:p>
            <a:pPr algn="r" eaLnBrk="1" fontAlgn="auto" hangingPunct="1">
              <a:spcAft>
                <a:spcPts val="0"/>
              </a:spcAft>
              <a:defRPr/>
            </a:pPr>
            <a:r>
              <a:rPr lang="ar-SA" dirty="0">
                <a:solidFill>
                  <a:schemeClr val="accent4">
                    <a:lumMod val="75000"/>
                  </a:schemeClr>
                </a:solidFill>
              </a:rPr>
              <a:t>گام 10: برنامه خود را ارزشیابی كرده و ارتقا دهيد.</a:t>
            </a:r>
            <a:endParaRPr lang="en-US"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Content Placeholder 2">
            <a:extLst>
              <a:ext uri="{FF2B5EF4-FFF2-40B4-BE49-F238E27FC236}">
                <a16:creationId xmlns:a16="http://schemas.microsoft.com/office/drawing/2014/main" id="{E0F04CEC-76B5-70BF-A6B7-83E95195C91F}"/>
              </a:ext>
            </a:extLst>
          </p:cNvPr>
          <p:cNvSpPr>
            <a:spLocks noGrp="1"/>
          </p:cNvSpPr>
          <p:nvPr>
            <p:ph idx="1"/>
          </p:nvPr>
        </p:nvSpPr>
        <p:spPr>
          <a:xfrm>
            <a:off x="441325" y="1492250"/>
            <a:ext cx="8578850" cy="4525963"/>
          </a:xfrm>
        </p:spPr>
        <p:txBody>
          <a:bodyPr>
            <a:normAutofit/>
          </a:bodyPr>
          <a:lstStyle/>
          <a:p>
            <a:pPr marL="0" indent="0" eaLnBrk="1" fontAlgn="auto" hangingPunct="1">
              <a:spcAft>
                <a:spcPts val="0"/>
              </a:spcAft>
              <a:buFont typeface="Wingdings 3" panose="05040102010807070707" pitchFamily="18" charset="2"/>
              <a:buNone/>
              <a:defRPr/>
            </a:pPr>
            <a:r>
              <a:rPr lang="ar-SA" b="1" dirty="0"/>
              <a:t> </a:t>
            </a:r>
            <a:r>
              <a:rPr lang="ar-SA" dirty="0"/>
              <a:t>به‌طور ایده‌آل، بهتر است ارزشیابی به 3 شیوه مختلف انجام شود:</a:t>
            </a:r>
            <a:endParaRPr lang="fa-IR" dirty="0"/>
          </a:p>
          <a:p>
            <a:pPr marL="0" indent="0" eaLnBrk="1" fontAlgn="auto" hangingPunct="1">
              <a:spcAft>
                <a:spcPts val="0"/>
              </a:spcAft>
              <a:buFont typeface="Wingdings 3" panose="05040102010807070707" pitchFamily="18" charset="2"/>
              <a:buNone/>
              <a:defRPr/>
            </a:pPr>
            <a:endParaRPr lang="en-US" dirty="0"/>
          </a:p>
          <a:p>
            <a:pPr marL="365760" indent="-256032" eaLnBrk="1" fontAlgn="auto" hangingPunct="1">
              <a:spcAft>
                <a:spcPts val="0"/>
              </a:spcAft>
              <a:buFont typeface="Wingdings 2"/>
              <a:buChar char=""/>
              <a:defRPr/>
            </a:pPr>
            <a:r>
              <a:rPr lang="ar-SA" b="1" dirty="0"/>
              <a:t>ارزشیابی فرایند: </a:t>
            </a:r>
            <a:r>
              <a:rPr lang="ar-SA" dirty="0"/>
              <a:t>آیا برنامه و فعالیت‌ها همان‌طور که برنامه‌ریزی شده بودند انجام شدند؟</a:t>
            </a:r>
            <a:endParaRPr lang="en-US" dirty="0"/>
          </a:p>
          <a:p>
            <a:pPr marL="365760" indent="-256032" eaLnBrk="1" fontAlgn="auto" hangingPunct="1">
              <a:spcAft>
                <a:spcPts val="0"/>
              </a:spcAft>
              <a:buFont typeface="Wingdings 2"/>
              <a:buChar char=""/>
              <a:defRPr/>
            </a:pPr>
            <a:r>
              <a:rPr lang="ar-SA" b="1" dirty="0"/>
              <a:t>ارزشیابی تاثير: </a:t>
            </a:r>
            <a:r>
              <a:rPr lang="ar-SA" dirty="0"/>
              <a:t>چه نوع تغییراتی در محل کار اتفاق افتاده‌اند؟</a:t>
            </a:r>
            <a:endParaRPr lang="fa-IR" dirty="0"/>
          </a:p>
          <a:p>
            <a:pPr marL="365760" indent="-256032" eaLnBrk="1" fontAlgn="auto" hangingPunct="1">
              <a:spcAft>
                <a:spcPts val="0"/>
              </a:spcAft>
              <a:buFont typeface="Wingdings 2"/>
              <a:buChar char=""/>
              <a:defRPr/>
            </a:pPr>
            <a:r>
              <a:rPr lang="ar-SA" b="1" dirty="0"/>
              <a:t>ارزشیابی پیامد: </a:t>
            </a:r>
            <a:r>
              <a:rPr lang="ar-SA" dirty="0"/>
              <a:t>تغییرات ایجاد شده چه اثراتي بر روی سازمان و کارکنان گذاشته‌اند؟</a:t>
            </a:r>
            <a:endParaRPr lang="en-US" dirty="0"/>
          </a:p>
          <a:p>
            <a:pPr marL="365760" indent="-256032" eaLnBrk="1" fontAlgn="auto" hangingPunct="1">
              <a:spcAft>
                <a:spcPts val="0"/>
              </a:spcAft>
              <a:buFont typeface="Wingdings 2"/>
              <a:buChar char=""/>
              <a:defRPr/>
            </a:pPr>
            <a:endParaRPr lang="en-US" dirty="0"/>
          </a:p>
        </p:txBody>
      </p:sp>
      <p:sp>
        <p:nvSpPr>
          <p:cNvPr id="116738" name="Title 1">
            <a:extLst>
              <a:ext uri="{FF2B5EF4-FFF2-40B4-BE49-F238E27FC236}">
                <a16:creationId xmlns:a16="http://schemas.microsoft.com/office/drawing/2014/main" id="{E32F3A77-B863-AF16-8528-87535554A113}"/>
              </a:ext>
            </a:extLst>
          </p:cNvPr>
          <p:cNvSpPr>
            <a:spLocks noGrp="1"/>
          </p:cNvSpPr>
          <p:nvPr>
            <p:ph type="title"/>
          </p:nvPr>
        </p:nvSpPr>
        <p:spPr/>
        <p:txBody>
          <a:bodyPr/>
          <a:lstStyle/>
          <a:p>
            <a:pPr algn="ctr" eaLnBrk="1" fontAlgn="auto" hangingPunct="1">
              <a:spcAft>
                <a:spcPts val="0"/>
              </a:spcAft>
              <a:defRPr/>
            </a:pPr>
            <a:r>
              <a:rPr lang="ar-SA" dirty="0">
                <a:solidFill>
                  <a:schemeClr val="accent4">
                    <a:lumMod val="75000"/>
                  </a:schemeClr>
                </a:solidFill>
              </a:rPr>
              <a:t>نحوه ارزشیابی</a:t>
            </a:r>
            <a:endParaRPr lang="fa-IR" dirty="0">
              <a:solidFill>
                <a:schemeClr val="accent4">
                  <a:lumMod val="75000"/>
                </a:schemeClr>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Content Placeholder 2">
            <a:extLst>
              <a:ext uri="{FF2B5EF4-FFF2-40B4-BE49-F238E27FC236}">
                <a16:creationId xmlns:a16="http://schemas.microsoft.com/office/drawing/2014/main" id="{3A41175A-F679-D9BA-1798-C8691E4DA0E7}"/>
              </a:ext>
            </a:extLst>
          </p:cNvPr>
          <p:cNvSpPr>
            <a:spLocks noGrp="1"/>
          </p:cNvSpPr>
          <p:nvPr>
            <p:ph idx="1"/>
          </p:nvPr>
        </p:nvSpPr>
        <p:spPr>
          <a:xfrm>
            <a:off x="457200" y="1600200"/>
            <a:ext cx="8562975" cy="4525963"/>
          </a:xfrm>
        </p:spPr>
        <p:txBody>
          <a:bodyPr/>
          <a:lstStyle/>
          <a:p>
            <a:pPr eaLnBrk="1" hangingPunct="1">
              <a:buFont typeface="Wingdings 3" panose="05040102010807070707" pitchFamily="18" charset="2"/>
              <a:buNone/>
            </a:pPr>
            <a:r>
              <a:rPr lang="ar-SA" altLang="en-US" b="1" dirty="0"/>
              <a:t> </a:t>
            </a:r>
            <a:r>
              <a:rPr lang="ar-SA" altLang="en-US" dirty="0"/>
              <a:t>اطلاعات جمع‌آوری شده در ارزشیابی باید برای مرور و اصلاح برنامه مورد استفاده قرار گیرند. </a:t>
            </a:r>
            <a:endParaRPr lang="fa-IR" altLang="en-US" dirty="0"/>
          </a:p>
          <a:p>
            <a:pPr eaLnBrk="1" hangingPunct="1">
              <a:buFont typeface="Wingdings 3" panose="05040102010807070707" pitchFamily="18" charset="2"/>
              <a:buNone/>
            </a:pPr>
            <a:r>
              <a:rPr lang="ar-SA" altLang="en-US" dirty="0"/>
              <a:t>با مرور برنامه و بحث و گفتگو در مورد آن، می‌توان اطلاعات ارزشمندی برای گزارش کار در مورد برنامه به‌دست آورد. </a:t>
            </a:r>
            <a:endParaRPr lang="en-US" altLang="en-US" dirty="0"/>
          </a:p>
        </p:txBody>
      </p:sp>
      <p:sp>
        <p:nvSpPr>
          <p:cNvPr id="2" name="Title 1">
            <a:extLst>
              <a:ext uri="{FF2B5EF4-FFF2-40B4-BE49-F238E27FC236}">
                <a16:creationId xmlns:a16="http://schemas.microsoft.com/office/drawing/2014/main" id="{41766E93-B1AE-FFBA-167E-E25DDCA54102}"/>
              </a:ext>
            </a:extLst>
          </p:cNvPr>
          <p:cNvSpPr>
            <a:spLocks noGrp="1"/>
          </p:cNvSpPr>
          <p:nvPr>
            <p:ph type="title"/>
          </p:nvPr>
        </p:nvSpPr>
        <p:spPr/>
        <p:txBody>
          <a:bodyPr/>
          <a:lstStyle/>
          <a:p>
            <a:pPr algn="ctr" eaLnBrk="1" fontAlgn="auto" hangingPunct="1">
              <a:spcAft>
                <a:spcPts val="0"/>
              </a:spcAft>
              <a:defRPr/>
            </a:pPr>
            <a:r>
              <a:rPr lang="ar-SA" dirty="0">
                <a:solidFill>
                  <a:schemeClr val="accent4">
                    <a:lumMod val="75000"/>
                  </a:schemeClr>
                </a:solidFill>
              </a:rPr>
              <a:t>مرور و اصلاح برنامه</a:t>
            </a:r>
            <a:endParaRPr lang="fa-IR" dirty="0">
              <a:solidFill>
                <a:schemeClr val="accent4">
                  <a:lumMod val="75000"/>
                </a:schemeClr>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Content Placeholder 2">
            <a:extLst>
              <a:ext uri="{FF2B5EF4-FFF2-40B4-BE49-F238E27FC236}">
                <a16:creationId xmlns:a16="http://schemas.microsoft.com/office/drawing/2014/main" id="{304F5685-32C4-6C1E-E647-57C65E921EA9}"/>
              </a:ext>
            </a:extLst>
          </p:cNvPr>
          <p:cNvSpPr>
            <a:spLocks noGrp="1"/>
          </p:cNvSpPr>
          <p:nvPr>
            <p:ph idx="1"/>
          </p:nvPr>
        </p:nvSpPr>
        <p:spPr>
          <a:xfrm>
            <a:off x="569913" y="1344613"/>
            <a:ext cx="8410575" cy="4975225"/>
          </a:xfrm>
        </p:spPr>
        <p:txBody>
          <a:bodyPr/>
          <a:lstStyle/>
          <a:p>
            <a:pPr eaLnBrk="1" hangingPunct="1">
              <a:buFont typeface="Wingdings 3" panose="05040102010807070707" pitchFamily="18" charset="2"/>
              <a:buNone/>
            </a:pPr>
            <a:r>
              <a:rPr lang="ar-SA" altLang="en-US" dirty="0"/>
              <a:t> </a:t>
            </a:r>
            <a:r>
              <a:rPr lang="ar-SA" altLang="en-US" b="1" dirty="0"/>
              <a:t>گزارش کار می­تواند شامل اطلاعاتی مانند موارد زیر باشد:</a:t>
            </a:r>
            <a:endParaRPr lang="fa-IR" altLang="en-US" b="1" dirty="0"/>
          </a:p>
          <a:p>
            <a:pPr eaLnBrk="1" hangingPunct="1">
              <a:buFont typeface="Wingdings 2" panose="05020102010507070707" pitchFamily="18" charset="2"/>
              <a:buChar char=""/>
            </a:pPr>
            <a:r>
              <a:rPr lang="ar-SA" altLang="en-US" dirty="0"/>
              <a:t>لیستی از فعالیت­های انجام شده و موفق‌ترین آن‌ها</a:t>
            </a:r>
            <a:endParaRPr lang="en-US" altLang="en-US" dirty="0"/>
          </a:p>
          <a:p>
            <a:pPr eaLnBrk="1" hangingPunct="1">
              <a:buFont typeface="Wingdings 2" panose="05020102010507070707" pitchFamily="18" charset="2"/>
              <a:buChar char=""/>
            </a:pPr>
            <a:r>
              <a:rPr lang="ar-SA" altLang="en-US" dirty="0"/>
              <a:t>خلاصه­ای از تغییرات ایجاد شده در سلامت و رفاه کارکنان</a:t>
            </a:r>
            <a:endParaRPr lang="en-US" altLang="en-US" dirty="0"/>
          </a:p>
          <a:p>
            <a:pPr eaLnBrk="1" hangingPunct="1">
              <a:buFont typeface="Wingdings 2" panose="05020102010507070707" pitchFamily="18" charset="2"/>
              <a:buChar char=""/>
            </a:pPr>
            <a:r>
              <a:rPr lang="ar-SA" altLang="en-US" dirty="0"/>
              <a:t>توصیف تغییرات ایجاد شده در محل کار، مانند عرضه میوه در محل کار کارکنان، فراهم كردن انتخاب‌هاي متعددی از غذاهای سالم در بوفه یا دستگاه‌های خودکار عرضه مواد خوراکی، نصب پوسترهای مشوق انجام فعالیت بدنی و</a:t>
            </a:r>
            <a:r>
              <a:rPr lang="fa-IR" altLang="en-US" dirty="0"/>
              <a:t> غيره</a:t>
            </a:r>
          </a:p>
          <a:p>
            <a:pPr eaLnBrk="1" hangingPunct="1">
              <a:buFont typeface="Wingdings 2" panose="05020102010507070707" pitchFamily="18" charset="2"/>
              <a:buChar char=""/>
            </a:pPr>
            <a:r>
              <a:rPr lang="ar-SA" altLang="en-US" dirty="0"/>
              <a:t>این‌که آیا برنامه به اهداف</a:t>
            </a:r>
            <a:r>
              <a:rPr lang="fa-IR" altLang="en-US" dirty="0"/>
              <a:t>ش</a:t>
            </a:r>
            <a:r>
              <a:rPr lang="ar-SA" altLang="en-US" dirty="0"/>
              <a:t> دست یافته است یا خیر.</a:t>
            </a:r>
            <a:endParaRPr lang="en-US"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Content Placeholder 2">
            <a:extLst>
              <a:ext uri="{FF2B5EF4-FFF2-40B4-BE49-F238E27FC236}">
                <a16:creationId xmlns:a16="http://schemas.microsoft.com/office/drawing/2014/main" id="{E4E2E1B0-2D5B-547B-8F89-8447305B725F}"/>
              </a:ext>
            </a:extLst>
          </p:cNvPr>
          <p:cNvSpPr>
            <a:spLocks noGrp="1"/>
          </p:cNvSpPr>
          <p:nvPr>
            <p:ph idx="1"/>
          </p:nvPr>
        </p:nvSpPr>
        <p:spPr>
          <a:xfrm>
            <a:off x="777875" y="1600200"/>
            <a:ext cx="8242300" cy="4525963"/>
          </a:xfrm>
        </p:spPr>
        <p:txBody>
          <a:bodyPr/>
          <a:lstStyle/>
          <a:p>
            <a:pPr eaLnBrk="1" hangingPunct="1">
              <a:buFont typeface="Wingdings 3" panose="05040102010807070707" pitchFamily="18" charset="2"/>
              <a:buNone/>
            </a:pPr>
            <a:r>
              <a:rPr lang="ar-SA" altLang="en-US"/>
              <a:t>اطلاعاتی که بر اثربخش بودن برنامه‌ دلالت دارند، می‌توانند منجر به کسب حمایت مدیریت و کارکنان برای تداوم و استمرار برنامه‌ گشته و افزایش تخصیص بودجه یا منابع برای آن‌را توجیه نمایند. </a:t>
            </a:r>
            <a:endParaRPr lang="en-US" altLang="en-US"/>
          </a:p>
          <a:p>
            <a:pPr eaLnBrk="1" hangingPunct="1"/>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5259" y="1014761"/>
            <a:ext cx="8229600" cy="5341433"/>
          </a:xfrm>
        </p:spPr>
        <p:txBody>
          <a:bodyPr/>
          <a:lstStyle/>
          <a:p>
            <a:pPr indent="0" algn="justLow">
              <a:lnSpc>
                <a:spcPct val="115000"/>
              </a:lnSpc>
              <a:spcAft>
                <a:spcPts val="0"/>
              </a:spcAft>
              <a:buNone/>
              <a:tabLst>
                <a:tab pos="182880" algn="r"/>
              </a:tabLst>
            </a:pPr>
            <a:endParaRPr lang="fa-IR" sz="2800" b="1" dirty="0">
              <a:solidFill>
                <a:srgbClr val="C00000"/>
              </a:solidFill>
              <a:latin typeface="B Yagut" panose="00000400000000000000" pitchFamily="2" charset="-78"/>
              <a:ea typeface="Calibri" panose="020F0502020204030204" pitchFamily="34" charset="0"/>
              <a:cs typeface="B Nazanin" panose="00000400000000000000" pitchFamily="2" charset="-78"/>
            </a:endParaRPr>
          </a:p>
          <a:p>
            <a:pPr marL="342900" lvl="0" indent="-342900" algn="justLow">
              <a:lnSpc>
                <a:spcPct val="115000"/>
              </a:lnSpc>
              <a:spcAft>
                <a:spcPts val="0"/>
              </a:spcAft>
              <a:buFont typeface="Symbol" panose="05050102010706020507" pitchFamily="18" charset="2"/>
              <a:buChar char=""/>
              <a:tabLst>
                <a:tab pos="450215" algn="r"/>
              </a:tabLst>
            </a:pPr>
            <a:r>
              <a:rPr lang="fa-IR" sz="2000" b="1" dirty="0">
                <a:ea typeface="Calibri" panose="020F0502020204030204" pitchFamily="34" charset="0"/>
              </a:rPr>
              <a:t>رييس/ مدير/ مسئول سازمان </a:t>
            </a:r>
            <a:endParaRPr lang="en-US" sz="2000" b="1" dirty="0">
              <a:ea typeface="Calibri" panose="020F0502020204030204" pitchFamily="34" charset="0"/>
            </a:endParaRPr>
          </a:p>
          <a:p>
            <a:pPr marL="342900" lvl="0" indent="-342900" algn="justLow">
              <a:lnSpc>
                <a:spcPct val="115000"/>
              </a:lnSpc>
              <a:spcAft>
                <a:spcPts val="0"/>
              </a:spcAft>
              <a:buFont typeface="Symbol" panose="05050102010706020507" pitchFamily="18" charset="2"/>
              <a:buChar char=""/>
              <a:tabLst>
                <a:tab pos="450215" algn="r"/>
              </a:tabLst>
            </a:pPr>
            <a:r>
              <a:rPr lang="fa-IR" sz="2000" b="1" dirty="0">
                <a:ea typeface="Calibri" panose="020F0502020204030204" pitchFamily="34" charset="0"/>
              </a:rPr>
              <a:t>معاون اجرايي سازمان</a:t>
            </a:r>
            <a:endParaRPr lang="en-US" sz="2000" b="1" dirty="0">
              <a:ea typeface="Calibri" panose="020F0502020204030204" pitchFamily="34" charset="0"/>
            </a:endParaRPr>
          </a:p>
          <a:p>
            <a:pPr marL="342900" lvl="0" indent="-342900" algn="justLow">
              <a:lnSpc>
                <a:spcPct val="115000"/>
              </a:lnSpc>
              <a:spcAft>
                <a:spcPts val="0"/>
              </a:spcAft>
              <a:buFont typeface="Symbol" panose="05050102010706020507" pitchFamily="18" charset="2"/>
              <a:buChar char=""/>
              <a:tabLst>
                <a:tab pos="450215" algn="r"/>
              </a:tabLst>
            </a:pPr>
            <a:r>
              <a:rPr lang="fa-IR" sz="2000" b="1" dirty="0">
                <a:ea typeface="Calibri" panose="020F0502020204030204" pitchFamily="34" charset="0"/>
              </a:rPr>
              <a:t>معاون مالي سازمان</a:t>
            </a:r>
            <a:endParaRPr lang="en-US" sz="2000" b="1" dirty="0">
              <a:ea typeface="Calibri" panose="020F0502020204030204" pitchFamily="34" charset="0"/>
            </a:endParaRPr>
          </a:p>
          <a:p>
            <a:pPr marL="342900" lvl="0" indent="-342900" algn="justLow">
              <a:lnSpc>
                <a:spcPct val="115000"/>
              </a:lnSpc>
              <a:spcAft>
                <a:spcPts val="0"/>
              </a:spcAft>
              <a:buFont typeface="Symbol" panose="05050102010706020507" pitchFamily="18" charset="2"/>
              <a:buChar char=""/>
              <a:tabLst>
                <a:tab pos="450215" algn="r"/>
              </a:tabLst>
            </a:pPr>
            <a:r>
              <a:rPr lang="fa-IR" sz="2000" b="1" dirty="0">
                <a:ea typeface="Calibri" panose="020F0502020204030204" pitchFamily="34" charset="0"/>
              </a:rPr>
              <a:t>روابط عمومي سازمان</a:t>
            </a:r>
            <a:endParaRPr lang="en-US" sz="2000" b="1" dirty="0">
              <a:ea typeface="Calibri" panose="020F0502020204030204" pitchFamily="34" charset="0"/>
            </a:endParaRPr>
          </a:p>
          <a:p>
            <a:pPr marL="342900" lvl="0" indent="-342900" algn="justLow">
              <a:lnSpc>
                <a:spcPct val="115000"/>
              </a:lnSpc>
              <a:spcAft>
                <a:spcPts val="0"/>
              </a:spcAft>
              <a:buFont typeface="Symbol" panose="05050102010706020507" pitchFamily="18" charset="2"/>
              <a:buChar char=""/>
              <a:tabLst>
                <a:tab pos="450215" algn="r"/>
              </a:tabLst>
            </a:pPr>
            <a:r>
              <a:rPr lang="fa-IR" sz="2000" b="1" dirty="0">
                <a:ea typeface="Calibri" panose="020F0502020204030204" pitchFamily="34" charset="0"/>
              </a:rPr>
              <a:t>مدير </a:t>
            </a:r>
            <a:r>
              <a:rPr lang="en-US" sz="2000" b="1" dirty="0"/>
              <a:t>HSE</a:t>
            </a:r>
            <a:r>
              <a:rPr lang="fa-IR" sz="2000" b="1" dirty="0">
                <a:ea typeface="Calibri" panose="020F0502020204030204" pitchFamily="34" charset="0"/>
              </a:rPr>
              <a:t> (در صورت وجود </a:t>
            </a:r>
            <a:r>
              <a:rPr lang="en-US" sz="2000" b="1" dirty="0"/>
              <a:t>HSE</a:t>
            </a:r>
            <a:r>
              <a:rPr lang="fa-IR" sz="2000" b="1" dirty="0">
                <a:ea typeface="Calibri" panose="020F0502020204030204" pitchFamily="34" charset="0"/>
              </a:rPr>
              <a:t>در سازمان)</a:t>
            </a:r>
            <a:endParaRPr lang="en-US" sz="2000" b="1" dirty="0">
              <a:ea typeface="Calibri" panose="020F0502020204030204" pitchFamily="34" charset="0"/>
            </a:endParaRPr>
          </a:p>
          <a:p>
            <a:pPr marL="342900" lvl="0" indent="-342900" algn="justLow">
              <a:lnSpc>
                <a:spcPct val="115000"/>
              </a:lnSpc>
              <a:spcAft>
                <a:spcPts val="0"/>
              </a:spcAft>
              <a:buFont typeface="Symbol" panose="05050102010706020507" pitchFamily="18" charset="2"/>
              <a:buChar char=""/>
              <a:tabLst>
                <a:tab pos="450215" algn="r"/>
              </a:tabLst>
            </a:pPr>
            <a:r>
              <a:rPr lang="fa-IR" sz="2000" b="1" dirty="0">
                <a:ea typeface="Calibri" panose="020F0502020204030204" pitchFamily="34" charset="0"/>
              </a:rPr>
              <a:t>رابط سلامت</a:t>
            </a:r>
            <a:endParaRPr lang="en-US" sz="2000" b="1" dirty="0">
              <a:ea typeface="Calibri" panose="020F0502020204030204" pitchFamily="34" charset="0"/>
            </a:endParaRPr>
          </a:p>
          <a:p>
            <a:pPr marL="342900" lvl="0" indent="-342900" algn="justLow">
              <a:lnSpc>
                <a:spcPct val="115000"/>
              </a:lnSpc>
              <a:spcAft>
                <a:spcPts val="0"/>
              </a:spcAft>
              <a:buFont typeface="Symbol" panose="05050102010706020507" pitchFamily="18" charset="2"/>
              <a:buChar char=""/>
              <a:tabLst>
                <a:tab pos="450215" algn="r"/>
              </a:tabLst>
            </a:pPr>
            <a:r>
              <a:rPr lang="fa-IR" sz="2000" b="1" dirty="0">
                <a:ea typeface="Calibri" panose="020F0502020204030204" pitchFamily="34" charset="0"/>
              </a:rPr>
              <a:t>نمايندگان كاركنان در بخش‌هاي سازمان (زنان و مردان)</a:t>
            </a:r>
            <a:endParaRPr lang="en-US" sz="2000" b="1" dirty="0">
              <a:ea typeface="Calibri" panose="020F0502020204030204" pitchFamily="34" charset="0"/>
            </a:endParaRPr>
          </a:p>
          <a:p>
            <a:pPr marL="342900" lvl="0" indent="-342900" algn="justLow">
              <a:lnSpc>
                <a:spcPct val="115000"/>
              </a:lnSpc>
              <a:spcAft>
                <a:spcPts val="0"/>
              </a:spcAft>
              <a:buFont typeface="Symbol" panose="05050102010706020507" pitchFamily="18" charset="2"/>
              <a:buChar char=""/>
              <a:tabLst>
                <a:tab pos="450215" algn="r"/>
              </a:tabLst>
            </a:pPr>
            <a:r>
              <a:rPr lang="fa-IR" sz="2000" b="1" dirty="0">
                <a:ea typeface="Calibri" panose="020F0502020204030204" pitchFamily="34" charset="0"/>
              </a:rPr>
              <a:t>در دانشگاه ها نماینده دانشجوها </a:t>
            </a:r>
            <a:endParaRPr lang="en-US" sz="2000" b="1" dirty="0">
              <a:ea typeface="Calibri" panose="020F0502020204030204" pitchFamily="34" charset="0"/>
            </a:endParaRPr>
          </a:p>
          <a:p>
            <a:pPr marL="342900" lvl="0" indent="-342900" algn="justLow">
              <a:lnSpc>
                <a:spcPct val="115000"/>
              </a:lnSpc>
              <a:spcAft>
                <a:spcPts val="0"/>
              </a:spcAft>
              <a:buFont typeface="Symbol" panose="05050102010706020507" pitchFamily="18" charset="2"/>
              <a:buChar char=""/>
              <a:tabLst>
                <a:tab pos="450215" algn="r"/>
              </a:tabLst>
            </a:pPr>
            <a:r>
              <a:rPr lang="fa-IR" sz="2000" b="1" dirty="0">
                <a:ea typeface="Calibri" panose="020F0502020204030204" pitchFamily="34" charset="0"/>
              </a:rPr>
              <a:t>كارشناس بهداشت حرفه‌اي (در صورت وجود)</a:t>
            </a:r>
            <a:endParaRPr lang="en-US" sz="2000" b="1" dirty="0">
              <a:ea typeface="Calibri" panose="020F0502020204030204" pitchFamily="34" charset="0"/>
            </a:endParaRPr>
          </a:p>
        </p:txBody>
      </p:sp>
      <p:sp>
        <p:nvSpPr>
          <p:cNvPr id="3" name="Title 2"/>
          <p:cNvSpPr>
            <a:spLocks noGrp="1"/>
          </p:cNvSpPr>
          <p:nvPr>
            <p:ph type="title"/>
          </p:nvPr>
        </p:nvSpPr>
        <p:spPr>
          <a:xfrm>
            <a:off x="434897" y="542267"/>
            <a:ext cx="8229600" cy="1143000"/>
          </a:xfrm>
        </p:spPr>
        <p:txBody>
          <a:bodyPr>
            <a:normAutofit/>
          </a:bodyPr>
          <a:lstStyle/>
          <a:p>
            <a:pPr algn="r"/>
            <a:r>
              <a:rPr lang="fa-IR" sz="2700" dirty="0">
                <a:solidFill>
                  <a:schemeClr val="accent4">
                    <a:lumMod val="75000"/>
                  </a:schemeClr>
                </a:solidFill>
                <a:ea typeface="Calibri" panose="020F0502020204030204" pitchFamily="34" charset="0"/>
                <a:cs typeface="B Nazanin" panose="00000400000000000000" pitchFamily="2" charset="-78"/>
              </a:rPr>
              <a:t>اعضاي شوراي ارتقاي سلامت در سازمان مي‌تواند شامل افراد زير باشد</a:t>
            </a:r>
            <a:r>
              <a:rPr lang="fa-IR" sz="4400" dirty="0">
                <a:solidFill>
                  <a:srgbClr val="C00000"/>
                </a:solidFill>
                <a:latin typeface="B Yagut" panose="00000400000000000000" pitchFamily="2" charset="-78"/>
                <a:ea typeface="Calibri" panose="020F0502020204030204" pitchFamily="34" charset="0"/>
                <a:cs typeface="B Nazanin" panose="00000400000000000000" pitchFamily="2" charset="-78"/>
              </a:rPr>
              <a:t/>
            </a:r>
            <a:br>
              <a:rPr lang="fa-IR" sz="4400" dirty="0">
                <a:solidFill>
                  <a:srgbClr val="C00000"/>
                </a:solidFill>
                <a:latin typeface="B Yagut" panose="00000400000000000000" pitchFamily="2" charset="-78"/>
                <a:ea typeface="Calibri" panose="020F0502020204030204" pitchFamily="34" charset="0"/>
                <a:cs typeface="B Nazanin" panose="00000400000000000000" pitchFamily="2" charset="-78"/>
              </a:rPr>
            </a:br>
            <a:endParaRPr lang="fa-IR" dirty="0"/>
          </a:p>
        </p:txBody>
      </p:sp>
    </p:spTree>
    <p:extLst>
      <p:ext uri="{BB962C8B-B14F-4D97-AF65-F5344CB8AC3E}">
        <p14:creationId xmlns:p14="http://schemas.microsoft.com/office/powerpoint/2010/main" val="112522682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7EEEE11-FA7B-B120-E9C2-36F6F0A7C821}"/>
              </a:ext>
            </a:extLst>
          </p:cNvPr>
          <p:cNvGrpSpPr/>
          <p:nvPr/>
        </p:nvGrpSpPr>
        <p:grpSpPr>
          <a:xfrm>
            <a:off x="2853731" y="640446"/>
            <a:ext cx="3005358" cy="4149752"/>
            <a:chOff x="4148477" y="1535341"/>
            <a:chExt cx="3402494" cy="4698111"/>
          </a:xfrm>
        </p:grpSpPr>
        <p:sp>
          <p:nvSpPr>
            <p:cNvPr id="3" name="Freeform 2">
              <a:extLst>
                <a:ext uri="{FF2B5EF4-FFF2-40B4-BE49-F238E27FC236}">
                  <a16:creationId xmlns:a16="http://schemas.microsoft.com/office/drawing/2014/main" id="{3F10455C-DD5D-3C8E-B3AF-70E324E85A2E}"/>
                </a:ext>
              </a:extLst>
            </p:cNvPr>
            <p:cNvSpPr>
              <a:spLocks/>
            </p:cNvSpPr>
            <p:nvPr/>
          </p:nvSpPr>
          <p:spPr bwMode="auto">
            <a:xfrm>
              <a:off x="4148477" y="1622628"/>
              <a:ext cx="1321290" cy="1400020"/>
            </a:xfrm>
            <a:custGeom>
              <a:avLst/>
              <a:gdLst>
                <a:gd name="T0" fmla="*/ 134 w 150"/>
                <a:gd name="T1" fmla="*/ 55 h 159"/>
                <a:gd name="T2" fmla="*/ 136 w 150"/>
                <a:gd name="T3" fmla="*/ 55 h 159"/>
                <a:gd name="T4" fmla="*/ 147 w 150"/>
                <a:gd name="T5" fmla="*/ 34 h 159"/>
                <a:gd name="T6" fmla="*/ 127 w 150"/>
                <a:gd name="T7" fmla="*/ 23 h 159"/>
                <a:gd name="T8" fmla="*/ 125 w 150"/>
                <a:gd name="T9" fmla="*/ 23 h 159"/>
                <a:gd name="T10" fmla="*/ 124 w 150"/>
                <a:gd name="T11" fmla="*/ 21 h 159"/>
                <a:gd name="T12" fmla="*/ 118 w 150"/>
                <a:gd name="T13" fmla="*/ 0 h 159"/>
                <a:gd name="T14" fmla="*/ 56 w 150"/>
                <a:gd name="T15" fmla="*/ 36 h 159"/>
                <a:gd name="T16" fmla="*/ 0 w 150"/>
                <a:gd name="T17" fmla="*/ 147 h 159"/>
                <a:gd name="T18" fmla="*/ 95 w 150"/>
                <a:gd name="T19" fmla="*/ 159 h 159"/>
                <a:gd name="T20" fmla="*/ 131 w 150"/>
                <a:gd name="T21" fmla="*/ 91 h 159"/>
                <a:gd name="T22" fmla="*/ 142 w 150"/>
                <a:gd name="T23" fmla="*/ 83 h 159"/>
                <a:gd name="T24" fmla="*/ 134 w 150"/>
                <a:gd name="T25" fmla="*/ 55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59">
                  <a:moveTo>
                    <a:pt x="134" y="55"/>
                  </a:moveTo>
                  <a:cubicBezTo>
                    <a:pt x="136" y="55"/>
                    <a:pt x="136" y="55"/>
                    <a:pt x="136" y="55"/>
                  </a:cubicBezTo>
                  <a:cubicBezTo>
                    <a:pt x="145" y="52"/>
                    <a:pt x="150" y="43"/>
                    <a:pt x="147" y="34"/>
                  </a:cubicBezTo>
                  <a:cubicBezTo>
                    <a:pt x="145" y="25"/>
                    <a:pt x="136" y="20"/>
                    <a:pt x="127" y="23"/>
                  </a:cubicBezTo>
                  <a:cubicBezTo>
                    <a:pt x="125" y="23"/>
                    <a:pt x="125" y="23"/>
                    <a:pt x="125" y="23"/>
                  </a:cubicBezTo>
                  <a:cubicBezTo>
                    <a:pt x="124" y="21"/>
                    <a:pt x="124" y="21"/>
                    <a:pt x="124" y="21"/>
                  </a:cubicBezTo>
                  <a:cubicBezTo>
                    <a:pt x="118" y="0"/>
                    <a:pt x="118" y="0"/>
                    <a:pt x="118" y="0"/>
                  </a:cubicBezTo>
                  <a:cubicBezTo>
                    <a:pt x="95" y="8"/>
                    <a:pt x="74" y="20"/>
                    <a:pt x="56" y="36"/>
                  </a:cubicBezTo>
                  <a:cubicBezTo>
                    <a:pt x="21" y="66"/>
                    <a:pt x="2" y="103"/>
                    <a:pt x="0" y="147"/>
                  </a:cubicBezTo>
                  <a:cubicBezTo>
                    <a:pt x="95" y="159"/>
                    <a:pt x="95" y="159"/>
                    <a:pt x="95" y="159"/>
                  </a:cubicBezTo>
                  <a:cubicBezTo>
                    <a:pt x="101" y="128"/>
                    <a:pt x="113" y="106"/>
                    <a:pt x="131" y="91"/>
                  </a:cubicBezTo>
                  <a:cubicBezTo>
                    <a:pt x="134" y="88"/>
                    <a:pt x="138" y="85"/>
                    <a:pt x="142" y="83"/>
                  </a:cubicBezTo>
                  <a:lnTo>
                    <a:pt x="134" y="5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id-ID"/>
            </a:p>
          </p:txBody>
        </p:sp>
        <p:sp>
          <p:nvSpPr>
            <p:cNvPr id="4" name="Freeform 3">
              <a:extLst>
                <a:ext uri="{FF2B5EF4-FFF2-40B4-BE49-F238E27FC236}">
                  <a16:creationId xmlns:a16="http://schemas.microsoft.com/office/drawing/2014/main" id="{9DB0D26B-CF24-5586-EE96-D32237545BA7}"/>
                </a:ext>
              </a:extLst>
            </p:cNvPr>
            <p:cNvSpPr>
              <a:spLocks/>
            </p:cNvSpPr>
            <p:nvPr/>
          </p:nvSpPr>
          <p:spPr bwMode="auto">
            <a:xfrm>
              <a:off x="5223309" y="1535341"/>
              <a:ext cx="1622517" cy="800990"/>
            </a:xfrm>
            <a:custGeom>
              <a:avLst/>
              <a:gdLst>
                <a:gd name="T0" fmla="*/ 6 w 184"/>
                <a:gd name="T1" fmla="*/ 29 h 91"/>
                <a:gd name="T2" fmla="*/ 29 w 184"/>
                <a:gd name="T3" fmla="*/ 43 h 91"/>
                <a:gd name="T4" fmla="*/ 17 w 184"/>
                <a:gd name="T5" fmla="*/ 68 h 91"/>
                <a:gd name="T6" fmla="*/ 23 w 184"/>
                <a:gd name="T7" fmla="*/ 91 h 91"/>
                <a:gd name="T8" fmla="*/ 75 w 184"/>
                <a:gd name="T9" fmla="*/ 78 h 91"/>
                <a:gd name="T10" fmla="*/ 124 w 184"/>
                <a:gd name="T11" fmla="*/ 89 h 91"/>
                <a:gd name="T12" fmla="*/ 143 w 184"/>
                <a:gd name="T13" fmla="*/ 69 h 91"/>
                <a:gd name="T14" fmla="*/ 145 w 184"/>
                <a:gd name="T15" fmla="*/ 70 h 91"/>
                <a:gd name="T16" fmla="*/ 157 w 184"/>
                <a:gd name="T17" fmla="*/ 75 h 91"/>
                <a:gd name="T18" fmla="*/ 168 w 184"/>
                <a:gd name="T19" fmla="*/ 70 h 91"/>
                <a:gd name="T20" fmla="*/ 173 w 184"/>
                <a:gd name="T21" fmla="*/ 58 h 91"/>
                <a:gd name="T22" fmla="*/ 168 w 184"/>
                <a:gd name="T23" fmla="*/ 46 h 91"/>
                <a:gd name="T24" fmla="*/ 166 w 184"/>
                <a:gd name="T25" fmla="*/ 45 h 91"/>
                <a:gd name="T26" fmla="*/ 168 w 184"/>
                <a:gd name="T27" fmla="*/ 43 h 91"/>
                <a:gd name="T28" fmla="*/ 184 w 184"/>
                <a:gd name="T29" fmla="*/ 26 h 91"/>
                <a:gd name="T30" fmla="*/ 70 w 184"/>
                <a:gd name="T31" fmla="*/ 0 h 91"/>
                <a:gd name="T32" fmla="*/ 0 w 184"/>
                <a:gd name="T33" fmla="*/ 9 h 91"/>
                <a:gd name="T34" fmla="*/ 6 w 184"/>
                <a:gd name="T35" fmla="*/ 2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4" h="91">
                  <a:moveTo>
                    <a:pt x="6" y="29"/>
                  </a:moveTo>
                  <a:cubicBezTo>
                    <a:pt x="16" y="27"/>
                    <a:pt x="26" y="33"/>
                    <a:pt x="29" y="43"/>
                  </a:cubicBezTo>
                  <a:cubicBezTo>
                    <a:pt x="32" y="53"/>
                    <a:pt x="27" y="64"/>
                    <a:pt x="17" y="68"/>
                  </a:cubicBezTo>
                  <a:cubicBezTo>
                    <a:pt x="23" y="91"/>
                    <a:pt x="23" y="91"/>
                    <a:pt x="23" y="91"/>
                  </a:cubicBezTo>
                  <a:cubicBezTo>
                    <a:pt x="38" y="82"/>
                    <a:pt x="55" y="78"/>
                    <a:pt x="75" y="78"/>
                  </a:cubicBezTo>
                  <a:cubicBezTo>
                    <a:pt x="94" y="78"/>
                    <a:pt x="110" y="82"/>
                    <a:pt x="124" y="89"/>
                  </a:cubicBezTo>
                  <a:cubicBezTo>
                    <a:pt x="143" y="69"/>
                    <a:pt x="143" y="69"/>
                    <a:pt x="143" y="69"/>
                  </a:cubicBezTo>
                  <a:cubicBezTo>
                    <a:pt x="145" y="70"/>
                    <a:pt x="145" y="70"/>
                    <a:pt x="145" y="70"/>
                  </a:cubicBezTo>
                  <a:cubicBezTo>
                    <a:pt x="148" y="73"/>
                    <a:pt x="152" y="75"/>
                    <a:pt x="157" y="75"/>
                  </a:cubicBezTo>
                  <a:cubicBezTo>
                    <a:pt x="161" y="75"/>
                    <a:pt x="165" y="73"/>
                    <a:pt x="168" y="70"/>
                  </a:cubicBezTo>
                  <a:cubicBezTo>
                    <a:pt x="171" y="67"/>
                    <a:pt x="173" y="62"/>
                    <a:pt x="173" y="58"/>
                  </a:cubicBezTo>
                  <a:cubicBezTo>
                    <a:pt x="173" y="54"/>
                    <a:pt x="171" y="49"/>
                    <a:pt x="168" y="46"/>
                  </a:cubicBezTo>
                  <a:cubicBezTo>
                    <a:pt x="166" y="45"/>
                    <a:pt x="166" y="45"/>
                    <a:pt x="166" y="45"/>
                  </a:cubicBezTo>
                  <a:cubicBezTo>
                    <a:pt x="168" y="43"/>
                    <a:pt x="168" y="43"/>
                    <a:pt x="168" y="43"/>
                  </a:cubicBezTo>
                  <a:cubicBezTo>
                    <a:pt x="184" y="26"/>
                    <a:pt x="184" y="26"/>
                    <a:pt x="184" y="26"/>
                  </a:cubicBezTo>
                  <a:cubicBezTo>
                    <a:pt x="153" y="9"/>
                    <a:pt x="115" y="0"/>
                    <a:pt x="70" y="0"/>
                  </a:cubicBezTo>
                  <a:cubicBezTo>
                    <a:pt x="45" y="0"/>
                    <a:pt x="21" y="3"/>
                    <a:pt x="0" y="9"/>
                  </a:cubicBezTo>
                  <a:lnTo>
                    <a:pt x="6" y="29"/>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id-ID"/>
            </a:p>
          </p:txBody>
        </p:sp>
        <p:sp>
          <p:nvSpPr>
            <p:cNvPr id="5" name="Freeform 4">
              <a:extLst>
                <a:ext uri="{FF2B5EF4-FFF2-40B4-BE49-F238E27FC236}">
                  <a16:creationId xmlns:a16="http://schemas.microsoft.com/office/drawing/2014/main" id="{A78AB797-D256-EE57-5EC5-A213AD9129C1}"/>
                </a:ext>
              </a:extLst>
            </p:cNvPr>
            <p:cNvSpPr>
              <a:spLocks/>
            </p:cNvSpPr>
            <p:nvPr/>
          </p:nvSpPr>
          <p:spPr bwMode="auto">
            <a:xfrm>
              <a:off x="6342641" y="1781799"/>
              <a:ext cx="1208330" cy="1574595"/>
            </a:xfrm>
            <a:custGeom>
              <a:avLst/>
              <a:gdLst>
                <a:gd name="T0" fmla="*/ 45 w 137"/>
                <a:gd name="T1" fmla="*/ 17 h 179"/>
                <a:gd name="T2" fmla="*/ 50 w 137"/>
                <a:gd name="T3" fmla="*/ 30 h 179"/>
                <a:gd name="T4" fmla="*/ 44 w 137"/>
                <a:gd name="T5" fmla="*/ 45 h 179"/>
                <a:gd name="T6" fmla="*/ 30 w 137"/>
                <a:gd name="T7" fmla="*/ 51 h 179"/>
                <a:gd name="T8" fmla="*/ 16 w 137"/>
                <a:gd name="T9" fmla="*/ 46 h 179"/>
                <a:gd name="T10" fmla="*/ 0 w 137"/>
                <a:gd name="T11" fmla="*/ 63 h 179"/>
                <a:gd name="T12" fmla="*/ 13 w 137"/>
                <a:gd name="T13" fmla="*/ 72 h 179"/>
                <a:gd name="T14" fmla="*/ 37 w 137"/>
                <a:gd name="T15" fmla="*/ 123 h 179"/>
                <a:gd name="T16" fmla="*/ 32 w 137"/>
                <a:gd name="T17" fmla="*/ 146 h 179"/>
                <a:gd name="T18" fmla="*/ 61 w 137"/>
                <a:gd name="T19" fmla="*/ 155 h 179"/>
                <a:gd name="T20" fmla="*/ 60 w 137"/>
                <a:gd name="T21" fmla="*/ 157 h 179"/>
                <a:gd name="T22" fmla="*/ 62 w 137"/>
                <a:gd name="T23" fmla="*/ 170 h 179"/>
                <a:gd name="T24" fmla="*/ 72 w 137"/>
                <a:gd name="T25" fmla="*/ 178 h 179"/>
                <a:gd name="T26" fmla="*/ 84 w 137"/>
                <a:gd name="T27" fmla="*/ 176 h 179"/>
                <a:gd name="T28" fmla="*/ 92 w 137"/>
                <a:gd name="T29" fmla="*/ 167 h 179"/>
                <a:gd name="T30" fmla="*/ 93 w 137"/>
                <a:gd name="T31" fmla="*/ 165 h 179"/>
                <a:gd name="T32" fmla="*/ 95 w 137"/>
                <a:gd name="T33" fmla="*/ 165 h 179"/>
                <a:gd name="T34" fmla="*/ 127 w 137"/>
                <a:gd name="T35" fmla="*/ 175 h 179"/>
                <a:gd name="T36" fmla="*/ 137 w 137"/>
                <a:gd name="T37" fmla="*/ 126 h 179"/>
                <a:gd name="T38" fmla="*/ 85 w 137"/>
                <a:gd name="T39" fmla="*/ 18 h 179"/>
                <a:gd name="T40" fmla="*/ 61 w 137"/>
                <a:gd name="T41" fmla="*/ 0 h 179"/>
                <a:gd name="T42" fmla="*/ 45 w 137"/>
                <a:gd name="T43" fmla="*/ 17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7" h="179">
                  <a:moveTo>
                    <a:pt x="45" y="17"/>
                  </a:moveTo>
                  <a:cubicBezTo>
                    <a:pt x="48" y="21"/>
                    <a:pt x="50" y="25"/>
                    <a:pt x="50" y="30"/>
                  </a:cubicBezTo>
                  <a:cubicBezTo>
                    <a:pt x="50" y="35"/>
                    <a:pt x="48" y="41"/>
                    <a:pt x="44" y="45"/>
                  </a:cubicBezTo>
                  <a:cubicBezTo>
                    <a:pt x="40" y="49"/>
                    <a:pt x="35" y="51"/>
                    <a:pt x="30" y="51"/>
                  </a:cubicBezTo>
                  <a:cubicBezTo>
                    <a:pt x="25" y="51"/>
                    <a:pt x="20" y="49"/>
                    <a:pt x="16" y="46"/>
                  </a:cubicBezTo>
                  <a:cubicBezTo>
                    <a:pt x="0" y="63"/>
                    <a:pt x="0" y="63"/>
                    <a:pt x="0" y="63"/>
                  </a:cubicBezTo>
                  <a:cubicBezTo>
                    <a:pt x="5" y="66"/>
                    <a:pt x="9" y="68"/>
                    <a:pt x="13" y="72"/>
                  </a:cubicBezTo>
                  <a:cubicBezTo>
                    <a:pt x="29" y="86"/>
                    <a:pt x="37" y="103"/>
                    <a:pt x="37" y="123"/>
                  </a:cubicBezTo>
                  <a:cubicBezTo>
                    <a:pt x="37" y="132"/>
                    <a:pt x="35" y="139"/>
                    <a:pt x="32" y="146"/>
                  </a:cubicBezTo>
                  <a:cubicBezTo>
                    <a:pt x="61" y="155"/>
                    <a:pt x="61" y="155"/>
                    <a:pt x="61" y="155"/>
                  </a:cubicBezTo>
                  <a:cubicBezTo>
                    <a:pt x="60" y="157"/>
                    <a:pt x="60" y="157"/>
                    <a:pt x="60" y="157"/>
                  </a:cubicBezTo>
                  <a:cubicBezTo>
                    <a:pt x="59" y="161"/>
                    <a:pt x="60" y="166"/>
                    <a:pt x="62" y="170"/>
                  </a:cubicBezTo>
                  <a:cubicBezTo>
                    <a:pt x="64" y="174"/>
                    <a:pt x="67" y="176"/>
                    <a:pt x="72" y="178"/>
                  </a:cubicBezTo>
                  <a:cubicBezTo>
                    <a:pt x="76" y="179"/>
                    <a:pt x="80" y="179"/>
                    <a:pt x="84" y="176"/>
                  </a:cubicBezTo>
                  <a:cubicBezTo>
                    <a:pt x="88" y="174"/>
                    <a:pt x="91" y="171"/>
                    <a:pt x="92" y="167"/>
                  </a:cubicBezTo>
                  <a:cubicBezTo>
                    <a:pt x="93" y="165"/>
                    <a:pt x="93" y="165"/>
                    <a:pt x="93" y="165"/>
                  </a:cubicBezTo>
                  <a:cubicBezTo>
                    <a:pt x="95" y="165"/>
                    <a:pt x="95" y="165"/>
                    <a:pt x="95" y="165"/>
                  </a:cubicBezTo>
                  <a:cubicBezTo>
                    <a:pt x="127" y="175"/>
                    <a:pt x="127" y="175"/>
                    <a:pt x="127" y="175"/>
                  </a:cubicBezTo>
                  <a:cubicBezTo>
                    <a:pt x="134" y="159"/>
                    <a:pt x="137" y="143"/>
                    <a:pt x="137" y="126"/>
                  </a:cubicBezTo>
                  <a:cubicBezTo>
                    <a:pt x="137" y="85"/>
                    <a:pt x="120" y="49"/>
                    <a:pt x="85" y="18"/>
                  </a:cubicBezTo>
                  <a:cubicBezTo>
                    <a:pt x="77" y="12"/>
                    <a:pt x="69" y="6"/>
                    <a:pt x="61" y="0"/>
                  </a:cubicBezTo>
                  <a:lnTo>
                    <a:pt x="45" y="17"/>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id-ID"/>
            </a:p>
          </p:txBody>
        </p:sp>
        <p:sp>
          <p:nvSpPr>
            <p:cNvPr id="6" name="Freeform 5">
              <a:extLst>
                <a:ext uri="{FF2B5EF4-FFF2-40B4-BE49-F238E27FC236}">
                  <a16:creationId xmlns:a16="http://schemas.microsoft.com/office/drawing/2014/main" id="{8B521BEB-F7FD-DA60-AB03-9730EE81CF7C}"/>
                </a:ext>
              </a:extLst>
            </p:cNvPr>
            <p:cNvSpPr>
              <a:spLocks/>
            </p:cNvSpPr>
            <p:nvPr/>
          </p:nvSpPr>
          <p:spPr bwMode="auto">
            <a:xfrm>
              <a:off x="5928454" y="3101378"/>
              <a:ext cx="1516403" cy="1091947"/>
            </a:xfrm>
            <a:custGeom>
              <a:avLst/>
              <a:gdLst>
                <a:gd name="T0" fmla="*/ 142 w 172"/>
                <a:gd name="T1" fmla="*/ 20 h 124"/>
                <a:gd name="T2" fmla="*/ 133 w 172"/>
                <a:gd name="T3" fmla="*/ 30 h 124"/>
                <a:gd name="T4" fmla="*/ 123 w 172"/>
                <a:gd name="T5" fmla="*/ 32 h 124"/>
                <a:gd name="T6" fmla="*/ 117 w 172"/>
                <a:gd name="T7" fmla="*/ 32 h 124"/>
                <a:gd name="T8" fmla="*/ 105 w 172"/>
                <a:gd name="T9" fmla="*/ 22 h 124"/>
                <a:gd name="T10" fmla="*/ 103 w 172"/>
                <a:gd name="T11" fmla="*/ 8 h 124"/>
                <a:gd name="T12" fmla="*/ 78 w 172"/>
                <a:gd name="T13" fmla="*/ 0 h 124"/>
                <a:gd name="T14" fmla="*/ 70 w 172"/>
                <a:gd name="T15" fmla="*/ 13 h 124"/>
                <a:gd name="T16" fmla="*/ 16 w 172"/>
                <a:gd name="T17" fmla="*/ 61 h 124"/>
                <a:gd name="T18" fmla="*/ 0 w 172"/>
                <a:gd name="T19" fmla="*/ 75 h 124"/>
                <a:gd name="T20" fmla="*/ 26 w 172"/>
                <a:gd name="T21" fmla="*/ 91 h 124"/>
                <a:gd name="T22" fmla="*/ 25 w 172"/>
                <a:gd name="T23" fmla="*/ 92 h 124"/>
                <a:gd name="T24" fmla="*/ 23 w 172"/>
                <a:gd name="T25" fmla="*/ 105 h 124"/>
                <a:gd name="T26" fmla="*/ 31 w 172"/>
                <a:gd name="T27" fmla="*/ 115 h 124"/>
                <a:gd name="T28" fmla="*/ 43 w 172"/>
                <a:gd name="T29" fmla="*/ 117 h 124"/>
                <a:gd name="T30" fmla="*/ 54 w 172"/>
                <a:gd name="T31" fmla="*/ 109 h 124"/>
                <a:gd name="T32" fmla="*/ 55 w 172"/>
                <a:gd name="T33" fmla="*/ 107 h 124"/>
                <a:gd name="T34" fmla="*/ 56 w 172"/>
                <a:gd name="T35" fmla="*/ 108 h 124"/>
                <a:gd name="T36" fmla="*/ 83 w 172"/>
                <a:gd name="T37" fmla="*/ 124 h 124"/>
                <a:gd name="T38" fmla="*/ 165 w 172"/>
                <a:gd name="T39" fmla="*/ 41 h 124"/>
                <a:gd name="T40" fmla="*/ 172 w 172"/>
                <a:gd name="T41" fmla="*/ 28 h 124"/>
                <a:gd name="T42" fmla="*/ 142 w 172"/>
                <a:gd name="T43" fmla="*/ 20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2" h="124">
                  <a:moveTo>
                    <a:pt x="142" y="20"/>
                  </a:moveTo>
                  <a:cubicBezTo>
                    <a:pt x="141" y="24"/>
                    <a:pt x="137" y="28"/>
                    <a:pt x="133" y="30"/>
                  </a:cubicBezTo>
                  <a:cubicBezTo>
                    <a:pt x="130" y="32"/>
                    <a:pt x="127" y="32"/>
                    <a:pt x="123" y="32"/>
                  </a:cubicBezTo>
                  <a:cubicBezTo>
                    <a:pt x="121" y="32"/>
                    <a:pt x="119" y="32"/>
                    <a:pt x="117" y="32"/>
                  </a:cubicBezTo>
                  <a:cubicBezTo>
                    <a:pt x="112" y="30"/>
                    <a:pt x="108" y="26"/>
                    <a:pt x="105" y="22"/>
                  </a:cubicBezTo>
                  <a:cubicBezTo>
                    <a:pt x="103" y="17"/>
                    <a:pt x="102" y="13"/>
                    <a:pt x="103" y="8"/>
                  </a:cubicBezTo>
                  <a:cubicBezTo>
                    <a:pt x="78" y="0"/>
                    <a:pt x="78" y="0"/>
                    <a:pt x="78" y="0"/>
                  </a:cubicBezTo>
                  <a:cubicBezTo>
                    <a:pt x="76" y="5"/>
                    <a:pt x="73" y="9"/>
                    <a:pt x="70" y="13"/>
                  </a:cubicBezTo>
                  <a:cubicBezTo>
                    <a:pt x="64" y="21"/>
                    <a:pt x="46" y="37"/>
                    <a:pt x="16" y="61"/>
                  </a:cubicBezTo>
                  <a:cubicBezTo>
                    <a:pt x="10" y="66"/>
                    <a:pt x="5" y="71"/>
                    <a:pt x="0" y="75"/>
                  </a:cubicBezTo>
                  <a:cubicBezTo>
                    <a:pt x="26" y="91"/>
                    <a:pt x="26" y="91"/>
                    <a:pt x="26" y="91"/>
                  </a:cubicBezTo>
                  <a:cubicBezTo>
                    <a:pt x="25" y="92"/>
                    <a:pt x="25" y="92"/>
                    <a:pt x="25" y="92"/>
                  </a:cubicBezTo>
                  <a:cubicBezTo>
                    <a:pt x="23" y="96"/>
                    <a:pt x="22" y="101"/>
                    <a:pt x="23" y="105"/>
                  </a:cubicBezTo>
                  <a:cubicBezTo>
                    <a:pt x="24" y="109"/>
                    <a:pt x="27" y="113"/>
                    <a:pt x="31" y="115"/>
                  </a:cubicBezTo>
                  <a:cubicBezTo>
                    <a:pt x="35" y="117"/>
                    <a:pt x="39" y="118"/>
                    <a:pt x="43" y="117"/>
                  </a:cubicBezTo>
                  <a:cubicBezTo>
                    <a:pt x="48" y="116"/>
                    <a:pt x="51" y="113"/>
                    <a:pt x="54" y="109"/>
                  </a:cubicBezTo>
                  <a:cubicBezTo>
                    <a:pt x="55" y="107"/>
                    <a:pt x="55" y="107"/>
                    <a:pt x="55" y="107"/>
                  </a:cubicBezTo>
                  <a:cubicBezTo>
                    <a:pt x="56" y="108"/>
                    <a:pt x="56" y="108"/>
                    <a:pt x="56" y="108"/>
                  </a:cubicBezTo>
                  <a:cubicBezTo>
                    <a:pt x="83" y="124"/>
                    <a:pt x="83" y="124"/>
                    <a:pt x="83" y="124"/>
                  </a:cubicBezTo>
                  <a:cubicBezTo>
                    <a:pt x="125" y="89"/>
                    <a:pt x="152" y="61"/>
                    <a:pt x="165" y="41"/>
                  </a:cubicBezTo>
                  <a:cubicBezTo>
                    <a:pt x="168" y="37"/>
                    <a:pt x="170" y="33"/>
                    <a:pt x="172" y="28"/>
                  </a:cubicBezTo>
                  <a:lnTo>
                    <a:pt x="142" y="2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id-ID"/>
            </a:p>
          </p:txBody>
        </p:sp>
        <p:sp>
          <p:nvSpPr>
            <p:cNvPr id="7" name="Rectangle 6">
              <a:extLst>
                <a:ext uri="{FF2B5EF4-FFF2-40B4-BE49-F238E27FC236}">
                  <a16:creationId xmlns:a16="http://schemas.microsoft.com/office/drawing/2014/main" id="{C117F153-08C2-D795-7CAF-1E77AE692474}"/>
                </a:ext>
              </a:extLst>
            </p:cNvPr>
            <p:cNvSpPr>
              <a:spLocks noChangeArrowheads="1"/>
            </p:cNvSpPr>
            <p:nvPr/>
          </p:nvSpPr>
          <p:spPr bwMode="auto">
            <a:xfrm>
              <a:off x="5408153" y="5415347"/>
              <a:ext cx="855758" cy="818105"/>
            </a:xfrm>
            <a:prstGeom prst="rect">
              <a:avLst/>
            </a:prstGeom>
            <a:solidFill>
              <a:schemeClr val="accent6"/>
            </a:solidFill>
            <a:ln>
              <a:noFill/>
            </a:ln>
          </p:spPr>
          <p:txBody>
            <a:bodyPr vert="horz" wrap="square" lIns="91440" tIns="45720" rIns="91440" bIns="45720" numCol="1" anchor="t" anchorCtr="0" compatLnSpc="1">
              <a:prstTxWarp prst="textNoShape">
                <a:avLst/>
              </a:prstTxWarp>
            </a:bodyPr>
            <a:lstStyle/>
            <a:p>
              <a:endParaRPr lang="id-ID"/>
            </a:p>
          </p:txBody>
        </p:sp>
        <p:sp>
          <p:nvSpPr>
            <p:cNvPr id="8" name="Freeform 7">
              <a:extLst>
                <a:ext uri="{FF2B5EF4-FFF2-40B4-BE49-F238E27FC236}">
                  <a16:creationId xmlns:a16="http://schemas.microsoft.com/office/drawing/2014/main" id="{1ACCF614-50F0-6304-F5B3-2971187A8217}"/>
                </a:ext>
              </a:extLst>
            </p:cNvPr>
            <p:cNvSpPr>
              <a:spLocks/>
            </p:cNvSpPr>
            <p:nvPr/>
          </p:nvSpPr>
          <p:spPr bwMode="auto">
            <a:xfrm>
              <a:off x="5408153" y="3787696"/>
              <a:ext cx="1225446" cy="1311021"/>
            </a:xfrm>
            <a:custGeom>
              <a:avLst/>
              <a:gdLst>
                <a:gd name="T0" fmla="*/ 115 w 139"/>
                <a:gd name="T1" fmla="*/ 35 h 149"/>
                <a:gd name="T2" fmla="*/ 104 w 139"/>
                <a:gd name="T3" fmla="*/ 43 h 149"/>
                <a:gd name="T4" fmla="*/ 88 w 139"/>
                <a:gd name="T5" fmla="*/ 40 h 149"/>
                <a:gd name="T6" fmla="*/ 78 w 139"/>
                <a:gd name="T7" fmla="*/ 28 h 149"/>
                <a:gd name="T8" fmla="*/ 80 w 139"/>
                <a:gd name="T9" fmla="*/ 14 h 149"/>
                <a:gd name="T10" fmla="*/ 56 w 139"/>
                <a:gd name="T11" fmla="*/ 0 h 149"/>
                <a:gd name="T12" fmla="*/ 15 w 139"/>
                <a:gd name="T13" fmla="*/ 49 h 149"/>
                <a:gd name="T14" fmla="*/ 0 w 139"/>
                <a:gd name="T15" fmla="*/ 124 h 149"/>
                <a:gd name="T16" fmla="*/ 0 w 139"/>
                <a:gd name="T17" fmla="*/ 149 h 149"/>
                <a:gd name="T18" fmla="*/ 94 w 139"/>
                <a:gd name="T19" fmla="*/ 149 h 149"/>
                <a:gd name="T20" fmla="*/ 101 w 139"/>
                <a:gd name="T21" fmla="*/ 90 h 149"/>
                <a:gd name="T22" fmla="*/ 139 w 139"/>
                <a:gd name="T23" fmla="*/ 48 h 149"/>
                <a:gd name="T24" fmla="*/ 115 w 139"/>
                <a:gd name="T25" fmla="*/ 3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 h="149">
                  <a:moveTo>
                    <a:pt x="115" y="35"/>
                  </a:moveTo>
                  <a:cubicBezTo>
                    <a:pt x="112" y="39"/>
                    <a:pt x="108" y="41"/>
                    <a:pt x="104" y="43"/>
                  </a:cubicBezTo>
                  <a:cubicBezTo>
                    <a:pt x="98" y="44"/>
                    <a:pt x="93" y="43"/>
                    <a:pt x="88" y="40"/>
                  </a:cubicBezTo>
                  <a:cubicBezTo>
                    <a:pt x="83" y="38"/>
                    <a:pt x="80" y="33"/>
                    <a:pt x="78" y="28"/>
                  </a:cubicBezTo>
                  <a:cubicBezTo>
                    <a:pt x="77" y="23"/>
                    <a:pt x="78" y="18"/>
                    <a:pt x="80" y="14"/>
                  </a:cubicBezTo>
                  <a:cubicBezTo>
                    <a:pt x="56" y="0"/>
                    <a:pt x="56" y="0"/>
                    <a:pt x="56" y="0"/>
                  </a:cubicBezTo>
                  <a:cubicBezTo>
                    <a:pt x="36" y="18"/>
                    <a:pt x="22" y="34"/>
                    <a:pt x="15" y="49"/>
                  </a:cubicBezTo>
                  <a:cubicBezTo>
                    <a:pt x="5" y="69"/>
                    <a:pt x="0" y="94"/>
                    <a:pt x="0" y="124"/>
                  </a:cubicBezTo>
                  <a:cubicBezTo>
                    <a:pt x="0" y="127"/>
                    <a:pt x="0" y="135"/>
                    <a:pt x="0" y="149"/>
                  </a:cubicBezTo>
                  <a:cubicBezTo>
                    <a:pt x="94" y="149"/>
                    <a:pt x="94" y="149"/>
                    <a:pt x="94" y="149"/>
                  </a:cubicBezTo>
                  <a:cubicBezTo>
                    <a:pt x="93" y="120"/>
                    <a:pt x="96" y="101"/>
                    <a:pt x="101" y="90"/>
                  </a:cubicBezTo>
                  <a:cubicBezTo>
                    <a:pt x="106" y="79"/>
                    <a:pt x="119" y="65"/>
                    <a:pt x="139" y="48"/>
                  </a:cubicBezTo>
                  <a:lnTo>
                    <a:pt x="115" y="35"/>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id-ID"/>
            </a:p>
          </p:txBody>
        </p:sp>
      </p:grpSp>
      <p:sp>
        <p:nvSpPr>
          <p:cNvPr id="9" name="Rectangle 8"/>
          <p:cNvSpPr/>
          <p:nvPr/>
        </p:nvSpPr>
        <p:spPr>
          <a:xfrm>
            <a:off x="3318116" y="5240402"/>
            <a:ext cx="2215670" cy="369332"/>
          </a:xfrm>
          <a:prstGeom prst="rect">
            <a:avLst/>
          </a:prstGeom>
        </p:spPr>
        <p:txBody>
          <a:bodyPr wrap="none">
            <a:spAutoFit/>
          </a:bodyPr>
          <a:lstStyle/>
          <a:p>
            <a:pPr algn="r" rtl="1"/>
            <a:r>
              <a:rPr lang="fa-IR" b="1" dirty="0">
                <a:latin typeface="Open Sans SemiBold" panose="020B0606030504020204" pitchFamily="34" charset="0"/>
                <a:ea typeface="Open Sans SemiBold" panose="020B0606030504020204" pitchFamily="34" charset="0"/>
                <a:cs typeface="B Titr" panose="00000700000000000000" pitchFamily="2" charset="-78"/>
              </a:rPr>
              <a:t>با تشکر از حسن توجه شما</a:t>
            </a:r>
            <a:endParaRPr lang="en-US" b="1" dirty="0">
              <a:latin typeface="Open Sans SemiBold" panose="020B0606030504020204" pitchFamily="34" charset="0"/>
              <a:ea typeface="Open Sans SemiBold" panose="020B0606030504020204" pitchFamily="34" charset="0"/>
              <a:cs typeface="B Titr" panose="00000700000000000000" pitchFamily="2" charset="-78"/>
            </a:endParaRPr>
          </a:p>
        </p:txBody>
      </p:sp>
    </p:spTree>
    <p:extLst>
      <p:ext uri="{BB962C8B-B14F-4D97-AF65-F5344CB8AC3E}">
        <p14:creationId xmlns:p14="http://schemas.microsoft.com/office/powerpoint/2010/main" val="3700359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2888" y="541847"/>
            <a:ext cx="7872761" cy="5189113"/>
          </a:xfrm>
          <a:prstGeom prst="rect">
            <a:avLst/>
          </a:prstGeom>
        </p:spPr>
        <p:txBody>
          <a:bodyPr wrap="square">
            <a:spAutoFit/>
          </a:bodyPr>
          <a:lstStyle/>
          <a:p>
            <a:pPr marL="40640" indent="144145" algn="just" rtl="1">
              <a:lnSpc>
                <a:spcPct val="115000"/>
              </a:lnSpc>
              <a:spcAft>
                <a:spcPts val="0"/>
              </a:spcAft>
            </a:pPr>
            <a:r>
              <a:rPr lang="fa-IR" dirty="0">
                <a:solidFill>
                  <a:schemeClr val="accent5">
                    <a:lumMod val="75000"/>
                  </a:schemeClr>
                </a:solidFill>
                <a:latin typeface="B Yagut" panose="00000400000000000000" pitchFamily="2" charset="-78"/>
                <a:ea typeface="Calibri" panose="020F0502020204030204" pitchFamily="34" charset="0"/>
                <a:cs typeface="B Titr" panose="00000700000000000000" pitchFamily="2" charset="-78"/>
              </a:rPr>
              <a:t>برای تحقق این امر اقدامات زیر در محل ها و موقعیت های مختلف (محل کار دولتی/خصوصی</a:t>
            </a:r>
            <a:r>
              <a:rPr lang="fa-IR" dirty="0" smtClean="0">
                <a:solidFill>
                  <a:schemeClr val="accent5">
                    <a:lumMod val="75000"/>
                  </a:schemeClr>
                </a:solidFill>
                <a:latin typeface="B Yagut" panose="00000400000000000000" pitchFamily="2" charset="-78"/>
                <a:ea typeface="Calibri" panose="020F0502020204030204" pitchFamily="34" charset="0"/>
                <a:cs typeface="B Titr" panose="00000700000000000000" pitchFamily="2" charset="-78"/>
              </a:rPr>
              <a:t>،</a:t>
            </a:r>
          </a:p>
          <a:p>
            <a:pPr marL="40640" indent="144145" algn="just" rtl="1">
              <a:lnSpc>
                <a:spcPct val="115000"/>
              </a:lnSpc>
              <a:spcAft>
                <a:spcPts val="0"/>
              </a:spcAft>
            </a:pPr>
            <a:endParaRPr lang="fa-IR" dirty="0">
              <a:solidFill>
                <a:schemeClr val="accent5">
                  <a:lumMod val="75000"/>
                </a:schemeClr>
              </a:solidFill>
              <a:latin typeface="B Yagut" panose="00000400000000000000" pitchFamily="2" charset="-78"/>
              <a:ea typeface="Calibri" panose="020F0502020204030204" pitchFamily="34" charset="0"/>
              <a:cs typeface="B Titr" panose="00000700000000000000" pitchFamily="2" charset="-78"/>
            </a:endParaRPr>
          </a:p>
          <a:p>
            <a:pPr marL="40640" indent="144145" algn="just" rtl="1">
              <a:lnSpc>
                <a:spcPct val="115000"/>
              </a:lnSpc>
              <a:spcAft>
                <a:spcPts val="0"/>
              </a:spcAft>
            </a:pPr>
            <a:r>
              <a:rPr lang="fa-IR" dirty="0" smtClean="0">
                <a:solidFill>
                  <a:schemeClr val="accent5">
                    <a:lumMod val="75000"/>
                  </a:schemeClr>
                </a:solidFill>
                <a:latin typeface="B Yagut" panose="00000400000000000000" pitchFamily="2" charset="-78"/>
                <a:ea typeface="Calibri" panose="020F0502020204030204" pitchFamily="34" charset="0"/>
                <a:cs typeface="B Titr" panose="00000700000000000000" pitchFamily="2" charset="-78"/>
              </a:rPr>
              <a:t> </a:t>
            </a:r>
            <a:r>
              <a:rPr lang="fa-IR" dirty="0">
                <a:solidFill>
                  <a:schemeClr val="accent5">
                    <a:lumMod val="75000"/>
                  </a:schemeClr>
                </a:solidFill>
                <a:latin typeface="B Yagut" panose="00000400000000000000" pitchFamily="2" charset="-78"/>
                <a:ea typeface="Calibri" panose="020F0502020204030204" pitchFamily="34" charset="0"/>
                <a:cs typeface="B Titr" panose="00000700000000000000" pitchFamily="2" charset="-78"/>
              </a:rPr>
              <a:t>دانشگاه، کارگاه، کارخانه و ...)، می تواند به ایجاد محیط کار سالم کمک کند</a:t>
            </a:r>
          </a:p>
          <a:p>
            <a:pPr marL="40640" indent="144145" algn="just" rtl="1">
              <a:lnSpc>
                <a:spcPct val="115000"/>
              </a:lnSpc>
              <a:spcAft>
                <a:spcPts val="0"/>
              </a:spcAft>
            </a:pPr>
            <a:endParaRPr lang="en-US" sz="1400" dirty="0">
              <a:latin typeface="Times New Roman" panose="02020603050405020304" pitchFamily="18" charset="0"/>
              <a:ea typeface="Calibri" panose="020F0502020204030204" pitchFamily="34" charset="0"/>
              <a:cs typeface="B Nazanin" panose="00000400000000000000" pitchFamily="2" charset="-78"/>
            </a:endParaRPr>
          </a:p>
          <a:p>
            <a:pPr marL="342900" lvl="0" indent="-342900" algn="just" rtl="1">
              <a:lnSpc>
                <a:spcPct val="115000"/>
              </a:lnSpc>
              <a:spcAft>
                <a:spcPts val="0"/>
              </a:spcAft>
              <a:buFont typeface="Symbol" panose="05050102010706020507" pitchFamily="18" charset="2"/>
              <a:buChar char=""/>
            </a:pPr>
            <a:r>
              <a:rPr lang="ar-SA" sz="2000" b="1" dirty="0">
                <a:latin typeface="B Yagut" panose="00000400000000000000" pitchFamily="2" charset="-78"/>
                <a:ea typeface="Calibri" panose="020F0502020204030204" pitchFamily="34" charset="0"/>
                <a:cs typeface="B Nazanin" panose="00000400000000000000" pitchFamily="2" charset="-78"/>
              </a:rPr>
              <a:t>تعیین رابط سلامت</a:t>
            </a:r>
            <a:endParaRPr lang="fa-IR" sz="2000" b="1" dirty="0">
              <a:latin typeface="B Yagut" panose="00000400000000000000" pitchFamily="2" charset="-78"/>
              <a:ea typeface="Calibri" panose="020F0502020204030204" pitchFamily="34" charset="0"/>
              <a:cs typeface="B Nazanin" panose="00000400000000000000" pitchFamily="2" charset="-78"/>
            </a:endParaRPr>
          </a:p>
          <a:p>
            <a:pPr marL="342900" lvl="0" indent="-342900" algn="just" rtl="1">
              <a:lnSpc>
                <a:spcPct val="115000"/>
              </a:lnSpc>
              <a:spcAft>
                <a:spcPts val="0"/>
              </a:spcAft>
              <a:buFont typeface="Symbol" panose="05050102010706020507" pitchFamily="18" charset="2"/>
              <a:buChar char=""/>
            </a:pPr>
            <a:endParaRPr lang="en-US" sz="2000" b="1" dirty="0">
              <a:latin typeface="Calibri" panose="020F0502020204030204" pitchFamily="34" charset="0"/>
              <a:ea typeface="Calibri" panose="020F0502020204030204" pitchFamily="34" charset="0"/>
            </a:endParaRPr>
          </a:p>
          <a:p>
            <a:pPr marL="342900" lvl="0" indent="-342900" algn="just" rtl="1">
              <a:lnSpc>
                <a:spcPct val="115000"/>
              </a:lnSpc>
              <a:spcAft>
                <a:spcPts val="0"/>
              </a:spcAft>
              <a:buFont typeface="Symbol" panose="05050102010706020507" pitchFamily="18" charset="2"/>
              <a:buChar char=""/>
            </a:pPr>
            <a:r>
              <a:rPr lang="ar-SA" sz="2000" b="1" dirty="0">
                <a:latin typeface="B Yagut" panose="00000400000000000000" pitchFamily="2" charset="-78"/>
                <a:ea typeface="Calibri" panose="020F0502020204030204" pitchFamily="34" charset="0"/>
                <a:cs typeface="B Nazanin" panose="00000400000000000000" pitchFamily="2" charset="-78"/>
              </a:rPr>
              <a:t>تشكيل</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شوراي</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ارتقاي</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سلامت/دبیرخانه سلامت سازمان</a:t>
            </a:r>
            <a:endParaRPr lang="fa-IR" sz="2000" b="1" dirty="0">
              <a:latin typeface="B Yagut" panose="00000400000000000000" pitchFamily="2" charset="-78"/>
              <a:ea typeface="Calibri" panose="020F0502020204030204" pitchFamily="34" charset="0"/>
              <a:cs typeface="B Nazanin" panose="00000400000000000000" pitchFamily="2" charset="-78"/>
            </a:endParaRPr>
          </a:p>
          <a:p>
            <a:pPr marL="342900" lvl="0" indent="-342900" algn="just" rtl="1">
              <a:lnSpc>
                <a:spcPct val="115000"/>
              </a:lnSpc>
              <a:spcAft>
                <a:spcPts val="0"/>
              </a:spcAft>
              <a:buFont typeface="Symbol" panose="05050102010706020507" pitchFamily="18" charset="2"/>
              <a:buChar char=""/>
            </a:pPr>
            <a:endParaRPr lang="en-US" sz="2000" b="1" dirty="0">
              <a:latin typeface="Calibri" panose="020F0502020204030204" pitchFamily="34" charset="0"/>
              <a:ea typeface="Calibri" panose="020F0502020204030204" pitchFamily="34" charset="0"/>
            </a:endParaRPr>
          </a:p>
          <a:p>
            <a:pPr marL="342900" lvl="0" indent="-342900" algn="r" rtl="1">
              <a:lnSpc>
                <a:spcPct val="115000"/>
              </a:lnSpc>
              <a:spcAft>
                <a:spcPts val="0"/>
              </a:spcAft>
              <a:buFont typeface="Symbol" panose="05050102010706020507" pitchFamily="18" charset="2"/>
              <a:buChar char=""/>
            </a:pPr>
            <a:r>
              <a:rPr lang="ar-SA" sz="2000" b="1" dirty="0">
                <a:latin typeface="B Yagut" panose="00000400000000000000" pitchFamily="2" charset="-78"/>
                <a:ea typeface="Calibri" panose="020F0502020204030204" pitchFamily="34" charset="0"/>
                <a:cs typeface="B Nazanin" panose="00000400000000000000" pitchFamily="2" charset="-78"/>
              </a:rPr>
              <a:t>برگزاري</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كارگاه</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برنامه ريزي</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عملياتي</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مشاركتي</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براي</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اعضاي</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شورا/دبیرخانه</a:t>
            </a:r>
            <a:endParaRPr lang="fa-IR" sz="2000" b="1" dirty="0">
              <a:latin typeface="B Yagut" panose="00000400000000000000" pitchFamily="2" charset="-78"/>
              <a:ea typeface="Calibri" panose="020F0502020204030204" pitchFamily="34" charset="0"/>
              <a:cs typeface="B Nazanin" panose="00000400000000000000" pitchFamily="2" charset="-78"/>
            </a:endParaRPr>
          </a:p>
          <a:p>
            <a:pPr marL="342900" lvl="0" indent="-342900" algn="r" rtl="1">
              <a:lnSpc>
                <a:spcPct val="115000"/>
              </a:lnSpc>
              <a:spcAft>
                <a:spcPts val="0"/>
              </a:spcAft>
              <a:buFont typeface="Symbol" panose="05050102010706020507" pitchFamily="18" charset="2"/>
              <a:buChar char=""/>
            </a:pPr>
            <a:endParaRPr lang="en-US" sz="2000" b="1" dirty="0">
              <a:latin typeface="Calibri" panose="020F0502020204030204" pitchFamily="34" charset="0"/>
              <a:ea typeface="Calibri" panose="020F0502020204030204" pitchFamily="34" charset="0"/>
            </a:endParaRPr>
          </a:p>
          <a:p>
            <a:pPr marL="342900" lvl="0" indent="-342900" algn="r" rtl="1">
              <a:lnSpc>
                <a:spcPct val="115000"/>
              </a:lnSpc>
              <a:spcAft>
                <a:spcPts val="0"/>
              </a:spcAft>
              <a:buFont typeface="Symbol" panose="05050102010706020507" pitchFamily="18" charset="2"/>
              <a:buChar char=""/>
            </a:pPr>
            <a:r>
              <a:rPr lang="ar-SA" sz="2000" b="1" dirty="0">
                <a:latin typeface="B Yagut" panose="00000400000000000000" pitchFamily="2" charset="-78"/>
                <a:ea typeface="Calibri" panose="020F0502020204030204" pitchFamily="34" charset="0"/>
                <a:cs typeface="B Nazanin" panose="00000400000000000000" pitchFamily="2" charset="-78"/>
              </a:rPr>
              <a:t>تدوين</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برنامه</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عملياتي</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توسط</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شورا /دبیرخانه</a:t>
            </a:r>
            <a:endParaRPr lang="fa-IR" sz="2000" b="1" dirty="0">
              <a:latin typeface="B Yagut" panose="00000400000000000000" pitchFamily="2" charset="-78"/>
              <a:ea typeface="Calibri" panose="020F0502020204030204" pitchFamily="34" charset="0"/>
              <a:cs typeface="B Nazanin" panose="00000400000000000000" pitchFamily="2" charset="-78"/>
            </a:endParaRPr>
          </a:p>
          <a:p>
            <a:pPr marL="342900" lvl="0" indent="-342900" algn="r" rtl="1">
              <a:lnSpc>
                <a:spcPct val="115000"/>
              </a:lnSpc>
              <a:spcAft>
                <a:spcPts val="0"/>
              </a:spcAft>
              <a:buFont typeface="Symbol" panose="05050102010706020507" pitchFamily="18" charset="2"/>
              <a:buChar char=""/>
            </a:pPr>
            <a:endParaRPr lang="en-US" sz="2000" b="1" dirty="0">
              <a:latin typeface="Calibri" panose="020F0502020204030204" pitchFamily="34" charset="0"/>
              <a:ea typeface="Calibri" panose="020F0502020204030204" pitchFamily="34" charset="0"/>
            </a:endParaRPr>
          </a:p>
          <a:p>
            <a:pPr marL="342900" lvl="0" indent="-342900" algn="r" rtl="1">
              <a:lnSpc>
                <a:spcPct val="115000"/>
              </a:lnSpc>
              <a:spcAft>
                <a:spcPts val="0"/>
              </a:spcAft>
              <a:buFont typeface="Symbol" panose="05050102010706020507" pitchFamily="18" charset="2"/>
              <a:buChar char=""/>
            </a:pPr>
            <a:r>
              <a:rPr lang="ar-SA" sz="2000" b="1" dirty="0">
                <a:latin typeface="B Yagut" panose="00000400000000000000" pitchFamily="2" charset="-78"/>
                <a:ea typeface="Calibri" panose="020F0502020204030204" pitchFamily="34" charset="0"/>
                <a:cs typeface="B Nazanin" panose="00000400000000000000" pitchFamily="2" charset="-78"/>
              </a:rPr>
              <a:t>اجراي</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برنامه</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هاي</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ارتقاي</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سلامت</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تدوين</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شده</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در</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محيط</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كار</a:t>
            </a:r>
            <a:endParaRPr lang="fa-IR" sz="2000" b="1" dirty="0">
              <a:latin typeface="B Yagut" panose="00000400000000000000" pitchFamily="2" charset="-78"/>
              <a:ea typeface="Calibri" panose="020F0502020204030204" pitchFamily="34" charset="0"/>
              <a:cs typeface="B Nazanin" panose="00000400000000000000" pitchFamily="2" charset="-78"/>
            </a:endParaRPr>
          </a:p>
          <a:p>
            <a:pPr lvl="0" algn="r" rtl="1">
              <a:lnSpc>
                <a:spcPct val="115000"/>
              </a:lnSpc>
              <a:spcAft>
                <a:spcPts val="0"/>
              </a:spcAft>
            </a:pPr>
            <a:endParaRPr lang="en-US" sz="2000" b="1" dirty="0">
              <a:latin typeface="Calibri" panose="020F0502020204030204" pitchFamily="34" charset="0"/>
              <a:ea typeface="Calibri" panose="020F0502020204030204" pitchFamily="34" charset="0"/>
            </a:endParaRPr>
          </a:p>
          <a:p>
            <a:pPr marL="342900" lvl="0" indent="-342900" algn="r" rtl="1">
              <a:lnSpc>
                <a:spcPct val="115000"/>
              </a:lnSpc>
              <a:spcAft>
                <a:spcPts val="0"/>
              </a:spcAft>
              <a:buFont typeface="Symbol" panose="05050102010706020507" pitchFamily="18" charset="2"/>
              <a:buChar char=""/>
            </a:pPr>
            <a:r>
              <a:rPr lang="ar-SA" sz="2000" b="1" dirty="0">
                <a:latin typeface="B Yagut" panose="00000400000000000000" pitchFamily="2" charset="-78"/>
                <a:ea typeface="Calibri" panose="020F0502020204030204" pitchFamily="34" charset="0"/>
                <a:cs typeface="B Nazanin" panose="00000400000000000000" pitchFamily="2" charset="-78"/>
              </a:rPr>
              <a:t>پايش</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و</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ارزشيابي</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برنامه</a:t>
            </a:r>
            <a:r>
              <a:rPr lang="en-US" sz="2000" b="1" dirty="0">
                <a:latin typeface="B Yagut" panose="00000400000000000000" pitchFamily="2" charset="-78"/>
                <a:ea typeface="Calibri" panose="020F0502020204030204" pitchFamily="34" charset="0"/>
                <a:cs typeface="B Nazanin" panose="00000400000000000000" pitchFamily="2" charset="-78"/>
              </a:rPr>
              <a:t> </a:t>
            </a:r>
            <a:endParaRPr lang="en-US" sz="2000" b="1"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720014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9864" y="650897"/>
            <a:ext cx="8062331" cy="4693593"/>
          </a:xfrm>
          <a:prstGeom prst="rect">
            <a:avLst/>
          </a:prstGeom>
        </p:spPr>
        <p:txBody>
          <a:bodyPr wrap="square">
            <a:spAutoFit/>
          </a:bodyPr>
          <a:lstStyle/>
          <a:p>
            <a:pPr marL="40640" indent="144145" algn="just" rtl="1">
              <a:lnSpc>
                <a:spcPct val="115000"/>
              </a:lnSpc>
              <a:spcAft>
                <a:spcPts val="0"/>
              </a:spcAft>
            </a:pPr>
            <a:r>
              <a:rPr lang="fa-IR" sz="2000" b="1" dirty="0">
                <a:solidFill>
                  <a:schemeClr val="accent4">
                    <a:lumMod val="75000"/>
                  </a:schemeClr>
                </a:solidFill>
                <a:latin typeface="B Yagut" panose="00000400000000000000" pitchFamily="2" charset="-78"/>
                <a:ea typeface="Calibri" panose="020F0502020204030204" pitchFamily="34" charset="0"/>
                <a:cs typeface="B Titr" panose="00000700000000000000" pitchFamily="2" charset="-78"/>
              </a:rPr>
              <a:t>وظایف شورای ارتقای </a:t>
            </a:r>
            <a:r>
              <a:rPr lang="fa-IR" sz="2000" b="1" dirty="0" smtClean="0">
                <a:solidFill>
                  <a:schemeClr val="accent4">
                    <a:lumMod val="75000"/>
                  </a:schemeClr>
                </a:solidFill>
                <a:latin typeface="B Yagut" panose="00000400000000000000" pitchFamily="2" charset="-78"/>
                <a:ea typeface="Calibri" panose="020F0502020204030204" pitchFamily="34" charset="0"/>
                <a:cs typeface="B Titr" panose="00000700000000000000" pitchFamily="2" charset="-78"/>
              </a:rPr>
              <a:t>سلامت</a:t>
            </a:r>
            <a:endParaRPr lang="fa-IR" sz="2000" b="1" dirty="0">
              <a:solidFill>
                <a:srgbClr val="C00000"/>
              </a:solidFill>
              <a:latin typeface="Times New Roman" panose="02020603050405020304" pitchFamily="18" charset="0"/>
              <a:ea typeface="Calibri" panose="020F0502020204030204" pitchFamily="34" charset="0"/>
              <a:cs typeface="B Nazanin" panose="00000400000000000000" pitchFamily="2" charset="-78"/>
            </a:endParaRPr>
          </a:p>
          <a:p>
            <a:pPr marL="40640" indent="144145" algn="just" rtl="1">
              <a:lnSpc>
                <a:spcPct val="115000"/>
              </a:lnSpc>
              <a:spcAft>
                <a:spcPts val="0"/>
              </a:spcAft>
            </a:pPr>
            <a:endParaRPr lang="en-US" sz="2000" b="1" dirty="0">
              <a:solidFill>
                <a:srgbClr val="C00000"/>
              </a:solidFill>
              <a:latin typeface="+mn-lt"/>
              <a:ea typeface="Calibri" panose="020F0502020204030204" pitchFamily="34" charset="0"/>
              <a:cs typeface="B Nazanin" panose="00000400000000000000" pitchFamily="2" charset="-78"/>
            </a:endParaRPr>
          </a:p>
          <a:p>
            <a:pPr marL="342900" lvl="0" indent="-342900" algn="just" rtl="1">
              <a:lnSpc>
                <a:spcPct val="115000"/>
              </a:lnSpc>
              <a:spcAft>
                <a:spcPts val="0"/>
              </a:spcAft>
              <a:buFont typeface="Symbol" panose="05050102010706020507" pitchFamily="18" charset="2"/>
              <a:buChar char=""/>
            </a:pPr>
            <a:r>
              <a:rPr lang="ar-SA" sz="2000" b="1" dirty="0">
                <a:latin typeface="+mn-lt"/>
                <a:ea typeface="Calibri" panose="020F0502020204030204" pitchFamily="34" charset="0"/>
                <a:cs typeface="B Nazanin" panose="00000400000000000000" pitchFamily="2" charset="-78"/>
              </a:rPr>
              <a:t>تدوین برنامه عملیاتی (یکساله)، ابلاغ به کلیه سطوح تحت پوشش، تعهد به اجرای آن </a:t>
            </a:r>
            <a:endParaRPr lang="fa-IR" sz="2000" b="1" dirty="0">
              <a:latin typeface="+mn-lt"/>
              <a:ea typeface="Calibri" panose="020F0502020204030204" pitchFamily="34" charset="0"/>
              <a:cs typeface="B Nazanin" panose="00000400000000000000" pitchFamily="2" charset="-78"/>
            </a:endParaRPr>
          </a:p>
          <a:p>
            <a:pPr lvl="0" algn="just" rtl="1">
              <a:lnSpc>
                <a:spcPct val="115000"/>
              </a:lnSpc>
              <a:spcAft>
                <a:spcPts val="0"/>
              </a:spcAft>
            </a:pPr>
            <a:endParaRPr lang="en-US" sz="2000" b="1" dirty="0">
              <a:latin typeface="+mn-lt"/>
              <a:ea typeface="Calibri" panose="020F0502020204030204" pitchFamily="34" charset="0"/>
            </a:endParaRPr>
          </a:p>
          <a:p>
            <a:pPr marL="342900" lvl="0" indent="-342900" algn="just" rtl="1">
              <a:lnSpc>
                <a:spcPct val="115000"/>
              </a:lnSpc>
              <a:spcAft>
                <a:spcPts val="0"/>
              </a:spcAft>
              <a:buFont typeface="Symbol" panose="05050102010706020507" pitchFamily="18" charset="2"/>
              <a:buChar char=""/>
            </a:pPr>
            <a:r>
              <a:rPr lang="ar-SA" sz="2000" b="1" dirty="0">
                <a:latin typeface="+mn-lt"/>
                <a:ea typeface="Calibri" panose="020F0502020204030204" pitchFamily="34" charset="0"/>
                <a:cs typeface="B Nazanin" panose="00000400000000000000" pitchFamily="2" charset="-78"/>
              </a:rPr>
              <a:t>برگزاری جلسه (حداقل هر سه ماه یکبار)، تهیه صورتجلسات، پیگیری مصوبات و اقدامات </a:t>
            </a:r>
            <a:r>
              <a:rPr lang="ar-SA" sz="2000" b="1" dirty="0" smtClean="0">
                <a:latin typeface="+mn-lt"/>
                <a:ea typeface="Calibri" panose="020F0502020204030204" pitchFamily="34" charset="0"/>
                <a:cs typeface="B Nazanin" panose="00000400000000000000" pitchFamily="2" charset="-78"/>
              </a:rPr>
              <a:t>مربوطه</a:t>
            </a:r>
            <a:endParaRPr lang="fa-IR" sz="2000" b="1" dirty="0">
              <a:latin typeface="+mn-lt"/>
              <a:ea typeface="Calibri" panose="020F0502020204030204" pitchFamily="34" charset="0"/>
              <a:cs typeface="B Nazanin" panose="00000400000000000000" pitchFamily="2" charset="-78"/>
            </a:endParaRPr>
          </a:p>
          <a:p>
            <a:pPr marL="342900" lvl="0" indent="-342900" algn="just" rtl="1">
              <a:lnSpc>
                <a:spcPct val="115000"/>
              </a:lnSpc>
              <a:spcAft>
                <a:spcPts val="0"/>
              </a:spcAft>
              <a:buFont typeface="Symbol" panose="05050102010706020507" pitchFamily="18" charset="2"/>
              <a:buChar char=""/>
            </a:pPr>
            <a:endParaRPr lang="en-US" sz="2000" b="1" dirty="0">
              <a:latin typeface="+mn-lt"/>
              <a:ea typeface="Calibri" panose="020F0502020204030204" pitchFamily="34" charset="0"/>
            </a:endParaRPr>
          </a:p>
          <a:p>
            <a:pPr marL="342900" lvl="0" indent="-342900" algn="just" rtl="1">
              <a:lnSpc>
                <a:spcPct val="115000"/>
              </a:lnSpc>
              <a:spcAft>
                <a:spcPts val="0"/>
              </a:spcAft>
              <a:buFont typeface="Symbol" panose="05050102010706020507" pitchFamily="18" charset="2"/>
              <a:buChar char=""/>
            </a:pPr>
            <a:r>
              <a:rPr lang="ar-SA" sz="2000" b="1" dirty="0">
                <a:latin typeface="+mn-lt"/>
                <a:ea typeface="Calibri" panose="020F0502020204030204" pitchFamily="34" charset="0"/>
                <a:cs typeface="B Nazanin" panose="00000400000000000000" pitchFamily="2" charset="-78"/>
              </a:rPr>
              <a:t>اجرای برنامه ارتقای سلامت در محل کار طبق راهنمای ارتقای سلامت در محل کار</a:t>
            </a:r>
            <a:endParaRPr lang="fa-IR" sz="2000" b="1" dirty="0">
              <a:latin typeface="+mn-lt"/>
              <a:ea typeface="Calibri" panose="020F0502020204030204" pitchFamily="34" charset="0"/>
              <a:cs typeface="B Nazanin" panose="00000400000000000000" pitchFamily="2" charset="-78"/>
            </a:endParaRPr>
          </a:p>
          <a:p>
            <a:pPr lvl="0" algn="just" rtl="1">
              <a:lnSpc>
                <a:spcPct val="115000"/>
              </a:lnSpc>
              <a:spcAft>
                <a:spcPts val="0"/>
              </a:spcAft>
            </a:pPr>
            <a:endParaRPr lang="en-US" sz="2000" b="1" dirty="0">
              <a:latin typeface="+mn-lt"/>
              <a:ea typeface="Calibri" panose="020F0502020204030204" pitchFamily="34" charset="0"/>
            </a:endParaRPr>
          </a:p>
          <a:p>
            <a:pPr marL="342900" lvl="0" indent="-342900" algn="just" rtl="1">
              <a:lnSpc>
                <a:spcPct val="115000"/>
              </a:lnSpc>
              <a:spcAft>
                <a:spcPts val="0"/>
              </a:spcAft>
              <a:buFont typeface="Symbol" panose="05050102010706020507" pitchFamily="18" charset="2"/>
              <a:buChar char=""/>
            </a:pPr>
            <a:r>
              <a:rPr lang="ar-SA" sz="2000" b="1" dirty="0">
                <a:latin typeface="+mn-lt"/>
                <a:ea typeface="Calibri" panose="020F0502020204030204" pitchFamily="34" charset="0"/>
                <a:cs typeface="B Nazanin" panose="00000400000000000000" pitchFamily="2" charset="-78"/>
              </a:rPr>
              <a:t>ارسال </a:t>
            </a:r>
            <a:r>
              <a:rPr lang="fa-IR" sz="2000" b="1" dirty="0">
                <a:latin typeface="+mn-lt"/>
                <a:ea typeface="Calibri" panose="020F0502020204030204" pitchFamily="34" charset="0"/>
                <a:cs typeface="B Nazanin" panose="00000400000000000000" pitchFamily="2" charset="-78"/>
              </a:rPr>
              <a:t>برنامه عملیاتی تدوین شده </a:t>
            </a:r>
            <a:r>
              <a:rPr lang="fa-IR" sz="2000" b="1" dirty="0" smtClean="0">
                <a:latin typeface="+mn-lt"/>
                <a:ea typeface="Calibri" panose="020F0502020204030204" pitchFamily="34" charset="0"/>
                <a:cs typeface="B Nazanin" panose="00000400000000000000" pitchFamily="2" charset="-78"/>
              </a:rPr>
              <a:t>مرکز بهداشت </a:t>
            </a:r>
            <a:r>
              <a:rPr lang="fa-IR" sz="2000" b="1" dirty="0">
                <a:latin typeface="+mn-lt"/>
                <a:ea typeface="Calibri" panose="020F0502020204030204" pitchFamily="34" charset="0"/>
                <a:cs typeface="B Nazanin" panose="00000400000000000000" pitchFamily="2" charset="-78"/>
              </a:rPr>
              <a:t>شهرستان</a:t>
            </a:r>
          </a:p>
          <a:p>
            <a:pPr lvl="0" algn="just" rtl="1">
              <a:lnSpc>
                <a:spcPct val="115000"/>
              </a:lnSpc>
              <a:spcAft>
                <a:spcPts val="0"/>
              </a:spcAft>
            </a:pPr>
            <a:endParaRPr lang="en-US" sz="2000" b="1" dirty="0">
              <a:latin typeface="+mn-lt"/>
              <a:ea typeface="Calibri" panose="020F0502020204030204" pitchFamily="34" charset="0"/>
            </a:endParaRPr>
          </a:p>
          <a:p>
            <a:pPr marL="342900" lvl="0" indent="-342900" algn="just" rtl="1">
              <a:lnSpc>
                <a:spcPct val="115000"/>
              </a:lnSpc>
              <a:spcAft>
                <a:spcPts val="0"/>
              </a:spcAft>
              <a:buFont typeface="Symbol" panose="05050102010706020507" pitchFamily="18" charset="2"/>
              <a:buChar char=""/>
            </a:pPr>
            <a:r>
              <a:rPr lang="ar-SA" sz="2000" b="1" dirty="0">
                <a:latin typeface="+mn-lt"/>
                <a:ea typeface="Calibri" panose="020F0502020204030204" pitchFamily="34" charset="0"/>
                <a:cs typeface="B Nazanin" panose="00000400000000000000" pitchFamily="2" charset="-78"/>
              </a:rPr>
              <a:t>جلب مشارکت کارکنان در راستای اجرای برنامه خودمراقبتی سازمانی از طریق جلسات هم اندیشی، سیستم های تشویقی و </a:t>
            </a:r>
            <a:endParaRPr lang="fa-IR" sz="2000" dirty="0">
              <a:latin typeface="+mn-lt"/>
            </a:endParaRPr>
          </a:p>
        </p:txBody>
      </p:sp>
    </p:spTree>
    <p:extLst>
      <p:ext uri="{BB962C8B-B14F-4D97-AF65-F5344CB8AC3E}">
        <p14:creationId xmlns:p14="http://schemas.microsoft.com/office/powerpoint/2010/main" val="2547408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5980" y="687276"/>
            <a:ext cx="7950820" cy="5401479"/>
          </a:xfrm>
          <a:prstGeom prst="rect">
            <a:avLst/>
          </a:prstGeom>
        </p:spPr>
        <p:txBody>
          <a:bodyPr wrap="square">
            <a:spAutoFit/>
          </a:bodyPr>
          <a:lstStyle/>
          <a:p>
            <a:pPr marL="342900" lvl="0" indent="-342900" algn="just" rtl="1">
              <a:lnSpc>
                <a:spcPct val="115000"/>
              </a:lnSpc>
              <a:spcAft>
                <a:spcPts val="0"/>
              </a:spcAft>
              <a:buFont typeface="Symbol" panose="05050102010706020507" pitchFamily="18" charset="2"/>
              <a:buChar char=""/>
            </a:pPr>
            <a:r>
              <a:rPr lang="ar-SA" sz="2000" b="1" dirty="0">
                <a:latin typeface="B Yagut" panose="00000400000000000000" pitchFamily="2" charset="-78"/>
                <a:ea typeface="Calibri" panose="020F0502020204030204" pitchFamily="34" charset="0"/>
                <a:cs typeface="B Nazanin" panose="00000400000000000000" pitchFamily="2" charset="-78"/>
              </a:rPr>
              <a:t>همکاری در جهت برگزاری جلسات آموزشی برای کارکنان</a:t>
            </a:r>
            <a:endParaRPr lang="fa-IR" sz="2000" b="1" dirty="0">
              <a:latin typeface="B Yagut" panose="00000400000000000000" pitchFamily="2" charset="-78"/>
              <a:ea typeface="Calibri" panose="020F0502020204030204" pitchFamily="34" charset="0"/>
              <a:cs typeface="B Nazanin" panose="00000400000000000000" pitchFamily="2" charset="-78"/>
            </a:endParaRPr>
          </a:p>
          <a:p>
            <a:pPr marL="342900" lvl="0" indent="-342900" algn="just" rtl="1">
              <a:lnSpc>
                <a:spcPct val="115000"/>
              </a:lnSpc>
              <a:spcAft>
                <a:spcPts val="0"/>
              </a:spcAft>
              <a:buFont typeface="Symbol" panose="05050102010706020507" pitchFamily="18" charset="2"/>
              <a:buChar char=""/>
            </a:pPr>
            <a:endParaRPr lang="en-US" sz="2000" b="1" dirty="0">
              <a:latin typeface="Calibri" panose="020F0502020204030204" pitchFamily="34" charset="0"/>
              <a:ea typeface="Calibri" panose="020F0502020204030204" pitchFamily="34" charset="0"/>
            </a:endParaRPr>
          </a:p>
          <a:p>
            <a:pPr marL="342900" lvl="0" indent="-342900" algn="just" rtl="1">
              <a:lnSpc>
                <a:spcPct val="115000"/>
              </a:lnSpc>
              <a:spcAft>
                <a:spcPts val="0"/>
              </a:spcAft>
              <a:buFont typeface="Symbol" panose="05050102010706020507" pitchFamily="18" charset="2"/>
              <a:buChar char=""/>
            </a:pPr>
            <a:r>
              <a:rPr lang="ar-SA" sz="2000" b="1" dirty="0">
                <a:latin typeface="B Yagut" panose="00000400000000000000" pitchFamily="2" charset="-78"/>
                <a:ea typeface="Calibri" panose="020F0502020204030204" pitchFamily="34" charset="0"/>
                <a:cs typeface="B Nazanin" panose="00000400000000000000" pitchFamily="2" charset="-78"/>
              </a:rPr>
              <a:t>فراهم کردن امكانات</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سازمان،</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تسهيلات</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رفاهی</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بهداشتی</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و</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درمانی</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جهت</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استفاده</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خانواده</a:t>
            </a:r>
            <a:r>
              <a:rPr lang="ar-SA" sz="2000" b="1" dirty="0">
                <a:latin typeface="B Yagut" panose="00000400000000000000" pitchFamily="2" charset="-78"/>
                <a:ea typeface="Calibri" panose="020F0502020204030204" pitchFamily="34" charset="0"/>
                <a:cs typeface="B Yagut" panose="00000400000000000000" pitchFamily="2" charset="-78"/>
              </a:rPr>
              <a:t> </a:t>
            </a:r>
            <a:r>
              <a:rPr lang="ar-SA" sz="2000" b="1" dirty="0">
                <a:latin typeface="B Yagut" panose="00000400000000000000" pitchFamily="2" charset="-78"/>
                <a:ea typeface="Calibri" panose="020F0502020204030204" pitchFamily="34" charset="0"/>
                <a:cs typeface="B Nazanin" panose="00000400000000000000" pitchFamily="2" charset="-78"/>
              </a:rPr>
              <a:t>کارکنان</a:t>
            </a:r>
            <a:r>
              <a:rPr lang="en-US" sz="2000" b="1" dirty="0">
                <a:latin typeface="B Yagut" panose="00000400000000000000" pitchFamily="2" charset="-78"/>
                <a:ea typeface="Calibri" panose="020F0502020204030204" pitchFamily="34" charset="0"/>
                <a:cs typeface="B Nazanin" panose="00000400000000000000" pitchFamily="2" charset="-78"/>
              </a:rPr>
              <a:t> </a:t>
            </a:r>
          </a:p>
          <a:p>
            <a:pPr marL="342900" lvl="0" indent="-342900" algn="just" rtl="1">
              <a:lnSpc>
                <a:spcPct val="115000"/>
              </a:lnSpc>
              <a:spcAft>
                <a:spcPts val="0"/>
              </a:spcAft>
              <a:buFont typeface="Symbol" panose="05050102010706020507" pitchFamily="18" charset="2"/>
              <a:buChar char=""/>
            </a:pPr>
            <a:endParaRPr lang="en-US" sz="2000" b="1" dirty="0">
              <a:latin typeface="Calibri" panose="020F0502020204030204" pitchFamily="34" charset="0"/>
              <a:ea typeface="Calibri" panose="020F0502020204030204" pitchFamily="34" charset="0"/>
            </a:endParaRPr>
          </a:p>
          <a:p>
            <a:pPr marL="342900" lvl="0" indent="-342900" algn="just" rtl="1">
              <a:lnSpc>
                <a:spcPct val="115000"/>
              </a:lnSpc>
              <a:spcAft>
                <a:spcPts val="0"/>
              </a:spcAft>
              <a:buFont typeface="Symbol" panose="05050102010706020507" pitchFamily="18" charset="2"/>
              <a:buChar char=""/>
            </a:pPr>
            <a:r>
              <a:rPr lang="ar-SA" sz="2000" b="1" dirty="0">
                <a:latin typeface="B Yagut" panose="00000400000000000000" pitchFamily="2" charset="-78"/>
                <a:ea typeface="Calibri" panose="020F0502020204030204" pitchFamily="34" charset="0"/>
                <a:cs typeface="B Nazanin" panose="00000400000000000000" pitchFamily="2" charset="-78"/>
              </a:rPr>
              <a:t>تامین تجهیزات و تسهیلات لازم جهت ارتقای سطح سلامت محیط کار کارکنان</a:t>
            </a:r>
            <a:endParaRPr lang="en-US" sz="2000" b="1" dirty="0">
              <a:latin typeface="B Yagut" panose="00000400000000000000" pitchFamily="2" charset="-78"/>
              <a:ea typeface="Calibri" panose="020F0502020204030204" pitchFamily="34" charset="0"/>
              <a:cs typeface="B Nazanin" panose="00000400000000000000" pitchFamily="2" charset="-78"/>
            </a:endParaRPr>
          </a:p>
          <a:p>
            <a:pPr marL="342900" lvl="0" indent="-342900" algn="just" rtl="1">
              <a:lnSpc>
                <a:spcPct val="115000"/>
              </a:lnSpc>
              <a:spcAft>
                <a:spcPts val="0"/>
              </a:spcAft>
              <a:buFont typeface="Symbol" panose="05050102010706020507" pitchFamily="18" charset="2"/>
              <a:buChar char=""/>
            </a:pPr>
            <a:endParaRPr lang="en-US" sz="2000" b="1" dirty="0">
              <a:latin typeface="Calibri" panose="020F0502020204030204" pitchFamily="34" charset="0"/>
              <a:ea typeface="Calibri" panose="020F0502020204030204" pitchFamily="34" charset="0"/>
            </a:endParaRPr>
          </a:p>
          <a:p>
            <a:pPr marL="342900" lvl="0" indent="-342900" algn="just" rtl="1">
              <a:lnSpc>
                <a:spcPct val="115000"/>
              </a:lnSpc>
              <a:spcAft>
                <a:spcPts val="0"/>
              </a:spcAft>
              <a:buFont typeface="Symbol" panose="05050102010706020507" pitchFamily="18" charset="2"/>
              <a:buChar char=""/>
            </a:pPr>
            <a:r>
              <a:rPr lang="ar-SA" sz="2000" b="1" dirty="0">
                <a:latin typeface="B Yagut" panose="00000400000000000000" pitchFamily="2" charset="-78"/>
                <a:ea typeface="Calibri" panose="020F0502020204030204" pitchFamily="34" charset="0"/>
                <a:cs typeface="B Nazanin" panose="00000400000000000000" pitchFamily="2" charset="-78"/>
              </a:rPr>
              <a:t>ایجاد فرصت لازم جهت گنجاندن برنامه های ورزشی و دیگر اولویت ها در برنامه کاری کارکنان </a:t>
            </a:r>
            <a:endParaRPr lang="en-US" sz="2000" b="1" dirty="0">
              <a:latin typeface="B Yagut" panose="00000400000000000000" pitchFamily="2" charset="-78"/>
              <a:ea typeface="Calibri" panose="020F0502020204030204" pitchFamily="34" charset="0"/>
              <a:cs typeface="B Nazanin" panose="00000400000000000000" pitchFamily="2" charset="-78"/>
            </a:endParaRPr>
          </a:p>
          <a:p>
            <a:pPr marL="342900" lvl="0" indent="-342900" algn="just" rtl="1">
              <a:lnSpc>
                <a:spcPct val="115000"/>
              </a:lnSpc>
              <a:spcAft>
                <a:spcPts val="0"/>
              </a:spcAft>
              <a:buFont typeface="Symbol" panose="05050102010706020507" pitchFamily="18" charset="2"/>
              <a:buChar char=""/>
            </a:pPr>
            <a:endParaRPr lang="en-US" sz="2000" b="1" dirty="0">
              <a:latin typeface="Calibri" panose="020F0502020204030204" pitchFamily="34" charset="0"/>
              <a:ea typeface="Calibri" panose="020F0502020204030204" pitchFamily="34" charset="0"/>
            </a:endParaRPr>
          </a:p>
          <a:p>
            <a:pPr marL="342900" lvl="0" indent="-342900" algn="just" rtl="1">
              <a:lnSpc>
                <a:spcPct val="115000"/>
              </a:lnSpc>
              <a:spcAft>
                <a:spcPts val="0"/>
              </a:spcAft>
              <a:buFont typeface="Symbol" panose="05050102010706020507" pitchFamily="18" charset="2"/>
              <a:buChar char=""/>
            </a:pPr>
            <a:r>
              <a:rPr lang="ar-SA" sz="2000" b="1" dirty="0">
                <a:latin typeface="B Yagut" panose="00000400000000000000" pitchFamily="2" charset="-78"/>
                <a:ea typeface="Calibri" panose="020F0502020204030204" pitchFamily="34" charset="0"/>
                <a:cs typeface="B Nazanin" panose="00000400000000000000" pitchFamily="2" charset="-78"/>
              </a:rPr>
              <a:t>ارزشیابی داخلی (هر شش ماه) و بازنگری برنامه در صورت لزوم (براساس برنامه عملیاتی تدوین شده و دستیابی به اهداف، ارزشیابی داخلی انجام </a:t>
            </a:r>
            <a:r>
              <a:rPr lang="ar-SA" sz="2000" b="1" dirty="0" smtClean="0">
                <a:latin typeface="B Yagut" panose="00000400000000000000" pitchFamily="2" charset="-78"/>
                <a:ea typeface="Calibri" panose="020F0502020204030204" pitchFamily="34" charset="0"/>
                <a:cs typeface="B Nazanin" panose="00000400000000000000" pitchFamily="2" charset="-78"/>
              </a:rPr>
              <a:t>گردد</a:t>
            </a:r>
            <a:endParaRPr lang="fa-IR" sz="2000" b="1" dirty="0" smtClean="0">
              <a:latin typeface="B Yagut" panose="00000400000000000000" pitchFamily="2" charset="-78"/>
              <a:ea typeface="Calibri" panose="020F0502020204030204" pitchFamily="34" charset="0"/>
              <a:cs typeface="B Nazanin" panose="00000400000000000000" pitchFamily="2" charset="-78"/>
            </a:endParaRPr>
          </a:p>
          <a:p>
            <a:pPr marL="342900" lvl="0" indent="-342900" algn="just" rtl="1">
              <a:lnSpc>
                <a:spcPct val="115000"/>
              </a:lnSpc>
              <a:spcAft>
                <a:spcPts val="0"/>
              </a:spcAft>
              <a:buFont typeface="Symbol" panose="05050102010706020507" pitchFamily="18" charset="2"/>
              <a:buChar char=""/>
            </a:pPr>
            <a:endParaRPr lang="en-US" sz="2000" b="1" dirty="0">
              <a:latin typeface="Calibri" panose="020F0502020204030204" pitchFamily="34" charset="0"/>
              <a:ea typeface="Calibri" panose="020F0502020204030204" pitchFamily="34" charset="0"/>
            </a:endParaRPr>
          </a:p>
          <a:p>
            <a:pPr marL="342900" lvl="0" indent="-342900" algn="just" rtl="1">
              <a:lnSpc>
                <a:spcPct val="115000"/>
              </a:lnSpc>
              <a:spcAft>
                <a:spcPts val="0"/>
              </a:spcAft>
              <a:buFont typeface="Symbol" panose="05050102010706020507" pitchFamily="18" charset="2"/>
              <a:buChar char=""/>
            </a:pPr>
            <a:r>
              <a:rPr lang="ar-SA" sz="2000" b="1" dirty="0">
                <a:latin typeface="B Yagut" panose="00000400000000000000" pitchFamily="2" charset="-78"/>
                <a:ea typeface="Calibri" panose="020F0502020204030204" pitchFamily="34" charset="0"/>
                <a:cs typeface="B Nazanin" panose="00000400000000000000" pitchFamily="2" charset="-78"/>
              </a:rPr>
              <a:t>ارسال ارزشیابی داخلی </a:t>
            </a:r>
            <a:r>
              <a:rPr lang="fa-IR" sz="2000" b="1" dirty="0">
                <a:latin typeface="Calibri" panose="020F0502020204030204" pitchFamily="34" charset="0"/>
                <a:ea typeface="Calibri" panose="020F0502020204030204" pitchFamily="34" charset="0"/>
                <a:cs typeface="B Nazanin" panose="00000400000000000000" pitchFamily="2" charset="-78"/>
              </a:rPr>
              <a:t>به معاونت بهداشت/مرکز بهداشت </a:t>
            </a:r>
            <a:r>
              <a:rPr lang="fa-IR" sz="2000" b="1" dirty="0" smtClean="0">
                <a:latin typeface="Calibri" panose="020F0502020204030204" pitchFamily="34" charset="0"/>
                <a:ea typeface="Calibri" panose="020F0502020204030204" pitchFamily="34" charset="0"/>
                <a:cs typeface="B Nazanin" panose="00000400000000000000" pitchFamily="2" charset="-78"/>
              </a:rPr>
              <a:t>شهرستان</a:t>
            </a:r>
            <a:endParaRPr lang="en-US" sz="2000" b="1" dirty="0">
              <a:latin typeface="Calibri" panose="020F0502020204030204" pitchFamily="34" charset="0"/>
              <a:ea typeface="Calibri" panose="020F0502020204030204" pitchFamily="34" charset="0"/>
            </a:endParaRPr>
          </a:p>
          <a:p>
            <a:pPr marL="342900" lvl="0" indent="-342900" algn="just" rtl="1">
              <a:lnSpc>
                <a:spcPct val="115000"/>
              </a:lnSpc>
              <a:spcAft>
                <a:spcPts val="0"/>
              </a:spcAft>
              <a:buFont typeface="Symbol" panose="05050102010706020507" pitchFamily="18" charset="2"/>
              <a:buChar char=""/>
            </a:pPr>
            <a:r>
              <a:rPr lang="ar-SA" sz="2000" b="1" dirty="0">
                <a:latin typeface="B Yagut" panose="00000400000000000000" pitchFamily="2" charset="-78"/>
                <a:ea typeface="Calibri" panose="020F0502020204030204" pitchFamily="34" charset="0"/>
                <a:cs typeface="B Nazanin" panose="00000400000000000000" pitchFamily="2" charset="-78"/>
              </a:rPr>
              <a:t>ایجاد/اصلاح/تغییر خط مشی های سازمان به منظور ایجاد محیط کار سالم</a:t>
            </a:r>
            <a:endParaRPr lang="en-US" sz="2000" b="1"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2866837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SM2_Text"/>
</p:tagLst>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Theme 2">
      <a:dk1>
        <a:srgbClr val="000000"/>
      </a:dk1>
      <a:lt1>
        <a:srgbClr val="FFFFFF"/>
      </a:lt1>
      <a:dk2>
        <a:srgbClr val="003399"/>
      </a:dk2>
      <a:lt2>
        <a:srgbClr val="FFFFFF"/>
      </a:lt2>
      <a:accent1>
        <a:srgbClr val="61C7F2"/>
      </a:accent1>
      <a:accent2>
        <a:srgbClr val="C4B2FF"/>
      </a:accent2>
      <a:accent3>
        <a:srgbClr val="AAADCA"/>
      </a:accent3>
      <a:accent4>
        <a:srgbClr val="DADADA"/>
      </a:accent4>
      <a:accent5>
        <a:srgbClr val="B7E0F7"/>
      </a:accent5>
      <a:accent6>
        <a:srgbClr val="B1A1E7"/>
      </a:accent6>
      <a:hlink>
        <a:srgbClr val="B2CCFF"/>
      </a:hlink>
      <a:folHlink>
        <a:srgbClr val="F7D9FF"/>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3399"/>
        </a:dk2>
        <a:lt2>
          <a:srgbClr val="FFFFFF"/>
        </a:lt2>
        <a:accent1>
          <a:srgbClr val="6D99F2"/>
        </a:accent1>
        <a:accent2>
          <a:srgbClr val="6FB8F7"/>
        </a:accent2>
        <a:accent3>
          <a:srgbClr val="AAADCA"/>
        </a:accent3>
        <a:accent4>
          <a:srgbClr val="DADADA"/>
        </a:accent4>
        <a:accent5>
          <a:srgbClr val="BACAF7"/>
        </a:accent5>
        <a:accent6>
          <a:srgbClr val="64A6E0"/>
        </a:accent6>
        <a:hlink>
          <a:srgbClr val="B2CCFF"/>
        </a:hlink>
        <a:folHlink>
          <a:srgbClr val="B2DBFF"/>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3399"/>
        </a:dk2>
        <a:lt2>
          <a:srgbClr val="FFFFFF"/>
        </a:lt2>
        <a:accent1>
          <a:srgbClr val="61C7F2"/>
        </a:accent1>
        <a:accent2>
          <a:srgbClr val="C4B2FF"/>
        </a:accent2>
        <a:accent3>
          <a:srgbClr val="AAADCA"/>
        </a:accent3>
        <a:accent4>
          <a:srgbClr val="DADADA"/>
        </a:accent4>
        <a:accent5>
          <a:srgbClr val="B7E0F7"/>
        </a:accent5>
        <a:accent6>
          <a:srgbClr val="B1A1E7"/>
        </a:accent6>
        <a:hlink>
          <a:srgbClr val="B2CCFF"/>
        </a:hlink>
        <a:folHlink>
          <a:srgbClr val="F7D9FF"/>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FF"/>
        </a:lt1>
        <a:dk2>
          <a:srgbClr val="003399"/>
        </a:dk2>
        <a:lt2>
          <a:srgbClr val="FFFFFF"/>
        </a:lt2>
        <a:accent1>
          <a:srgbClr val="F2AE79"/>
        </a:accent1>
        <a:accent2>
          <a:srgbClr val="8CB2FF"/>
        </a:accent2>
        <a:accent3>
          <a:srgbClr val="AAADCA"/>
        </a:accent3>
        <a:accent4>
          <a:srgbClr val="DADADA"/>
        </a:accent4>
        <a:accent5>
          <a:srgbClr val="F7D3BE"/>
        </a:accent5>
        <a:accent6>
          <a:srgbClr val="7EA1E7"/>
        </a:accent6>
        <a:hlink>
          <a:srgbClr val="FFCFCC"/>
        </a:hlink>
        <a:folHlink>
          <a:srgbClr val="F7E9A1"/>
        </a:folHlink>
      </a:clrScheme>
      <a:clrMap bg1="dk2" tx1="lt1" bg2="dk1" tx2="lt2" accent1="accent1" accent2="accent2" accent3="accent3" accent4="accent4" accent5="accent5" accent6="accent6" hlink="hlink" folHlink="folHlink"/>
    </a:extraClrScheme>
    <a:extraClrScheme>
      <a:clrScheme name="Office Theme 4">
        <a:dk1>
          <a:srgbClr val="000000"/>
        </a:dk1>
        <a:lt1>
          <a:srgbClr val="FFFFFF"/>
        </a:lt1>
        <a:dk2>
          <a:srgbClr val="003399"/>
        </a:dk2>
        <a:lt2>
          <a:srgbClr val="FFFFFF"/>
        </a:lt2>
        <a:accent1>
          <a:srgbClr val="B5DE6F"/>
        </a:accent1>
        <a:accent2>
          <a:srgbClr val="E6CF5C"/>
        </a:accent2>
        <a:accent3>
          <a:srgbClr val="AAADCA"/>
        </a:accent3>
        <a:accent4>
          <a:srgbClr val="DADADA"/>
        </a:accent4>
        <a:accent5>
          <a:srgbClr val="D7ECBB"/>
        </a:accent5>
        <a:accent6>
          <a:srgbClr val="D0BB53"/>
        </a:accent6>
        <a:hlink>
          <a:srgbClr val="FFD9EB"/>
        </a:hlink>
        <a:folHlink>
          <a:srgbClr val="B2CCFF"/>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6D99F2"/>
        </a:accent1>
        <a:accent2>
          <a:srgbClr val="6FB8F7"/>
        </a:accent2>
        <a:accent3>
          <a:srgbClr val="FFFFFF"/>
        </a:accent3>
        <a:accent4>
          <a:srgbClr val="000000"/>
        </a:accent4>
        <a:accent5>
          <a:srgbClr val="BACAF7"/>
        </a:accent5>
        <a:accent6>
          <a:srgbClr val="64A6E0"/>
        </a:accent6>
        <a:hlink>
          <a:srgbClr val="B2CCFF"/>
        </a:hlink>
        <a:folHlink>
          <a:srgbClr val="B2DBFF"/>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61C7F2"/>
        </a:accent1>
        <a:accent2>
          <a:srgbClr val="C4B2FF"/>
        </a:accent2>
        <a:accent3>
          <a:srgbClr val="FFFFFF"/>
        </a:accent3>
        <a:accent4>
          <a:srgbClr val="000000"/>
        </a:accent4>
        <a:accent5>
          <a:srgbClr val="B7E0F7"/>
        </a:accent5>
        <a:accent6>
          <a:srgbClr val="B1A1E7"/>
        </a:accent6>
        <a:hlink>
          <a:srgbClr val="B2CCFF"/>
        </a:hlink>
        <a:folHlink>
          <a:srgbClr val="F7D9FF"/>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F2AE79"/>
        </a:accent1>
        <a:accent2>
          <a:srgbClr val="8CB2FF"/>
        </a:accent2>
        <a:accent3>
          <a:srgbClr val="FFFFFF"/>
        </a:accent3>
        <a:accent4>
          <a:srgbClr val="000000"/>
        </a:accent4>
        <a:accent5>
          <a:srgbClr val="F7D3BE"/>
        </a:accent5>
        <a:accent6>
          <a:srgbClr val="7EA1E7"/>
        </a:accent6>
        <a:hlink>
          <a:srgbClr val="FFCFCC"/>
        </a:hlink>
        <a:folHlink>
          <a:srgbClr val="F7E9A1"/>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B5DE6F"/>
        </a:accent1>
        <a:accent2>
          <a:srgbClr val="E6CF5C"/>
        </a:accent2>
        <a:accent3>
          <a:srgbClr val="FFFFFF"/>
        </a:accent3>
        <a:accent4>
          <a:srgbClr val="000000"/>
        </a:accent4>
        <a:accent5>
          <a:srgbClr val="D7ECBB"/>
        </a:accent5>
        <a:accent6>
          <a:srgbClr val="D0BB53"/>
        </a:accent6>
        <a:hlink>
          <a:srgbClr val="FFD9EB"/>
        </a:hlink>
        <a:folHlink>
          <a:srgbClr val="B2CC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000000"/>
      </a:dk1>
      <a:lt1>
        <a:srgbClr val="FFFFFF"/>
      </a:lt1>
      <a:dk2>
        <a:srgbClr val="003399"/>
      </a:dk2>
      <a:lt2>
        <a:srgbClr val="FFFFFF"/>
      </a:lt2>
      <a:accent1>
        <a:srgbClr val="61C7F2"/>
      </a:accent1>
      <a:accent2>
        <a:srgbClr val="C4B2FF"/>
      </a:accent2>
      <a:accent3>
        <a:srgbClr val="AAADCA"/>
      </a:accent3>
      <a:accent4>
        <a:srgbClr val="DADADA"/>
      </a:accent4>
      <a:accent5>
        <a:srgbClr val="B7E0F7"/>
      </a:accent5>
      <a:accent6>
        <a:srgbClr val="B1A1E7"/>
      </a:accent6>
      <a:hlink>
        <a:srgbClr val="B2CCFF"/>
      </a:hlink>
      <a:folHlink>
        <a:srgbClr val="F7D9FF"/>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3399"/>
        </a:dk2>
        <a:lt2>
          <a:srgbClr val="FFFFFF"/>
        </a:lt2>
        <a:accent1>
          <a:srgbClr val="6D99F2"/>
        </a:accent1>
        <a:accent2>
          <a:srgbClr val="6FB8F7"/>
        </a:accent2>
        <a:accent3>
          <a:srgbClr val="AAADCA"/>
        </a:accent3>
        <a:accent4>
          <a:srgbClr val="DADADA"/>
        </a:accent4>
        <a:accent5>
          <a:srgbClr val="BACAF7"/>
        </a:accent5>
        <a:accent6>
          <a:srgbClr val="64A6E0"/>
        </a:accent6>
        <a:hlink>
          <a:srgbClr val="B2CCFF"/>
        </a:hlink>
        <a:folHlink>
          <a:srgbClr val="B2DBFF"/>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3399"/>
        </a:dk2>
        <a:lt2>
          <a:srgbClr val="FFFFFF"/>
        </a:lt2>
        <a:accent1>
          <a:srgbClr val="61C7F2"/>
        </a:accent1>
        <a:accent2>
          <a:srgbClr val="C4B2FF"/>
        </a:accent2>
        <a:accent3>
          <a:srgbClr val="AAADCA"/>
        </a:accent3>
        <a:accent4>
          <a:srgbClr val="DADADA"/>
        </a:accent4>
        <a:accent5>
          <a:srgbClr val="B7E0F7"/>
        </a:accent5>
        <a:accent6>
          <a:srgbClr val="B1A1E7"/>
        </a:accent6>
        <a:hlink>
          <a:srgbClr val="B2CCFF"/>
        </a:hlink>
        <a:folHlink>
          <a:srgbClr val="F7D9FF"/>
        </a:folHlink>
      </a:clrScheme>
      <a:clrMap bg1="dk2" tx1="lt1" bg2="dk1" tx2="lt2" accent1="accent1" accent2="accent2" accent3="accent3" accent4="accent4" accent5="accent5" accent6="accent6" hlink="hlink" folHlink="folHlink"/>
    </a:extraClrScheme>
    <a:extraClrScheme>
      <a:clrScheme name="1_Default Design 3">
        <a:dk1>
          <a:srgbClr val="000000"/>
        </a:dk1>
        <a:lt1>
          <a:srgbClr val="FFFFFF"/>
        </a:lt1>
        <a:dk2>
          <a:srgbClr val="003399"/>
        </a:dk2>
        <a:lt2>
          <a:srgbClr val="FFFFFF"/>
        </a:lt2>
        <a:accent1>
          <a:srgbClr val="F2AE79"/>
        </a:accent1>
        <a:accent2>
          <a:srgbClr val="8CB2FF"/>
        </a:accent2>
        <a:accent3>
          <a:srgbClr val="AAADCA"/>
        </a:accent3>
        <a:accent4>
          <a:srgbClr val="DADADA"/>
        </a:accent4>
        <a:accent5>
          <a:srgbClr val="F7D3BE"/>
        </a:accent5>
        <a:accent6>
          <a:srgbClr val="7EA1E7"/>
        </a:accent6>
        <a:hlink>
          <a:srgbClr val="FFCFCC"/>
        </a:hlink>
        <a:folHlink>
          <a:srgbClr val="F7E9A1"/>
        </a:folHlink>
      </a:clrScheme>
      <a:clrMap bg1="dk2" tx1="lt1" bg2="dk1" tx2="lt2" accent1="accent1" accent2="accent2" accent3="accent3" accent4="accent4" accent5="accent5" accent6="accent6" hlink="hlink" folHlink="folHlink"/>
    </a:extraClrScheme>
    <a:extraClrScheme>
      <a:clrScheme name="1_Default Design 4">
        <a:dk1>
          <a:srgbClr val="000000"/>
        </a:dk1>
        <a:lt1>
          <a:srgbClr val="FFFFFF"/>
        </a:lt1>
        <a:dk2>
          <a:srgbClr val="003399"/>
        </a:dk2>
        <a:lt2>
          <a:srgbClr val="FFFFFF"/>
        </a:lt2>
        <a:accent1>
          <a:srgbClr val="B5DE6F"/>
        </a:accent1>
        <a:accent2>
          <a:srgbClr val="E6CF5C"/>
        </a:accent2>
        <a:accent3>
          <a:srgbClr val="AAADCA"/>
        </a:accent3>
        <a:accent4>
          <a:srgbClr val="DADADA"/>
        </a:accent4>
        <a:accent5>
          <a:srgbClr val="D7ECBB"/>
        </a:accent5>
        <a:accent6>
          <a:srgbClr val="D0BB53"/>
        </a:accent6>
        <a:hlink>
          <a:srgbClr val="FFD9EB"/>
        </a:hlink>
        <a:folHlink>
          <a:srgbClr val="B2CCFF"/>
        </a:folHlink>
      </a:clrScheme>
      <a:clrMap bg1="dk2" tx1="lt1" bg2="dk1" tx2="lt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B2B2B2"/>
        </a:lt2>
        <a:accent1>
          <a:srgbClr val="6D99F2"/>
        </a:accent1>
        <a:accent2>
          <a:srgbClr val="6FB8F7"/>
        </a:accent2>
        <a:accent3>
          <a:srgbClr val="FFFFFF"/>
        </a:accent3>
        <a:accent4>
          <a:srgbClr val="000000"/>
        </a:accent4>
        <a:accent5>
          <a:srgbClr val="BACAF7"/>
        </a:accent5>
        <a:accent6>
          <a:srgbClr val="64A6E0"/>
        </a:accent6>
        <a:hlink>
          <a:srgbClr val="B2CCFF"/>
        </a:hlink>
        <a:folHlink>
          <a:srgbClr val="B2DBFF"/>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B2B2B2"/>
        </a:lt2>
        <a:accent1>
          <a:srgbClr val="61C7F2"/>
        </a:accent1>
        <a:accent2>
          <a:srgbClr val="C4B2FF"/>
        </a:accent2>
        <a:accent3>
          <a:srgbClr val="FFFFFF"/>
        </a:accent3>
        <a:accent4>
          <a:srgbClr val="000000"/>
        </a:accent4>
        <a:accent5>
          <a:srgbClr val="B7E0F7"/>
        </a:accent5>
        <a:accent6>
          <a:srgbClr val="B1A1E7"/>
        </a:accent6>
        <a:hlink>
          <a:srgbClr val="B2CCFF"/>
        </a:hlink>
        <a:folHlink>
          <a:srgbClr val="F7D9FF"/>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B2B2B2"/>
        </a:lt2>
        <a:accent1>
          <a:srgbClr val="F2AE79"/>
        </a:accent1>
        <a:accent2>
          <a:srgbClr val="8CB2FF"/>
        </a:accent2>
        <a:accent3>
          <a:srgbClr val="FFFFFF"/>
        </a:accent3>
        <a:accent4>
          <a:srgbClr val="000000"/>
        </a:accent4>
        <a:accent5>
          <a:srgbClr val="F7D3BE"/>
        </a:accent5>
        <a:accent6>
          <a:srgbClr val="7EA1E7"/>
        </a:accent6>
        <a:hlink>
          <a:srgbClr val="FFCFCC"/>
        </a:hlink>
        <a:folHlink>
          <a:srgbClr val="F7E9A1"/>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B2B2B2"/>
        </a:lt2>
        <a:accent1>
          <a:srgbClr val="B5DE6F"/>
        </a:accent1>
        <a:accent2>
          <a:srgbClr val="E6CF5C"/>
        </a:accent2>
        <a:accent3>
          <a:srgbClr val="FFFFFF"/>
        </a:accent3>
        <a:accent4>
          <a:srgbClr val="000000"/>
        </a:accent4>
        <a:accent5>
          <a:srgbClr val="D7ECBB"/>
        </a:accent5>
        <a:accent6>
          <a:srgbClr val="D0BB53"/>
        </a:accent6>
        <a:hlink>
          <a:srgbClr val="FFD9EB"/>
        </a:hlink>
        <a:folHlink>
          <a:srgbClr val="B2CC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F721F6-7313-442E-8784-DB8F915CAE0F}">
  <ds:schemaRefs>
    <ds:schemaRef ds:uri="http://schemas.microsoft.com/sharepoint/v3/contenttype/forms"/>
  </ds:schemaRefs>
</ds:datastoreItem>
</file>

<file path=customXml/itemProps2.xml><?xml version="1.0" encoding="utf-8"?>
<ds:datastoreItem xmlns:ds="http://schemas.openxmlformats.org/officeDocument/2006/customXml" ds:itemID="{A5927AAB-5E65-4201-B30A-0933587E8E67}">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3532</TotalTime>
  <Words>3221</Words>
  <Application>Microsoft Office PowerPoint</Application>
  <PresentationFormat>On-screen Show (4:3)</PresentationFormat>
  <Paragraphs>328</Paragraphs>
  <Slides>60</Slides>
  <Notes>0</Notes>
  <HiddenSlides>0</HiddenSlides>
  <MMClips>0</MMClips>
  <ScaleCrop>false</ScaleCrop>
  <HeadingPairs>
    <vt:vector size="6" baseType="variant">
      <vt:variant>
        <vt:lpstr>Fonts Used</vt:lpstr>
      </vt:variant>
      <vt:variant>
        <vt:i4>14</vt:i4>
      </vt:variant>
      <vt:variant>
        <vt:lpstr>Theme</vt:lpstr>
      </vt:variant>
      <vt:variant>
        <vt:i4>3</vt:i4>
      </vt:variant>
      <vt:variant>
        <vt:lpstr>Slide Titles</vt:lpstr>
      </vt:variant>
      <vt:variant>
        <vt:i4>60</vt:i4>
      </vt:variant>
    </vt:vector>
  </HeadingPairs>
  <TitlesOfParts>
    <vt:vector size="77" baseType="lpstr">
      <vt:lpstr>Arabic Transparent</vt:lpstr>
      <vt:lpstr>Arial</vt:lpstr>
      <vt:lpstr>B Nazanin</vt:lpstr>
      <vt:lpstr>B Titr</vt:lpstr>
      <vt:lpstr>B Yagut</vt:lpstr>
      <vt:lpstr>Calibri</vt:lpstr>
      <vt:lpstr>Lucida Sans Unicode</vt:lpstr>
      <vt:lpstr>Open Sans SemiBold</vt:lpstr>
      <vt:lpstr>Symbol</vt:lpstr>
      <vt:lpstr>Times New Roman</vt:lpstr>
      <vt:lpstr>Verdana</vt:lpstr>
      <vt:lpstr>Wingdings</vt:lpstr>
      <vt:lpstr>Wingdings 2</vt:lpstr>
      <vt:lpstr>Wingdings 3</vt:lpstr>
      <vt:lpstr>Office Theme</vt:lpstr>
      <vt:lpstr>1_Default Design</vt:lpstr>
      <vt:lpstr>Concourse</vt:lpstr>
      <vt:lpstr>PowerPoint Presentation</vt:lpstr>
      <vt:lpstr>برنامه‌ريزي عملياتي مشاركتي براي ارتقاي سلامت در سازمانها و ادارات شهرستان بروجرد</vt:lpstr>
      <vt:lpstr>برنامه‌ ارتقاي سلامت در محل كار </vt:lpstr>
      <vt:lpstr>PowerPoint Presentation</vt:lpstr>
      <vt:lpstr>PowerPoint Presentation</vt:lpstr>
      <vt:lpstr>اعضاي شوراي ارتقاي سلامت در سازمان مي‌تواند شامل افراد زير باشد </vt:lpstr>
      <vt:lpstr>PowerPoint Presentation</vt:lpstr>
      <vt:lpstr>PowerPoint Presentation</vt:lpstr>
      <vt:lpstr>PowerPoint Presentation</vt:lpstr>
      <vt:lpstr>PowerPoint Presentation</vt:lpstr>
      <vt:lpstr>مزایاي برنامه ارتقاي سلامت در محل كار برای کارکنان</vt:lpstr>
      <vt:lpstr>مزایاي برنامه ارتقاي سلامت در محل كار برای کارفرمایان</vt:lpstr>
      <vt:lpstr>برنامه‌های ارتقاي سلامت در محل کار بر کدام یک از حیطه‌های سلامت متمركز هستند؟</vt:lpstr>
      <vt:lpstr>PowerPoint Presentation</vt:lpstr>
      <vt:lpstr>PowerPoint Presentation</vt:lpstr>
      <vt:lpstr>10 گام اجرای برنامه ارتقای سلامت در محل کار</vt:lpstr>
      <vt:lpstr>PowerPoint Presentation</vt:lpstr>
      <vt:lpstr>PowerPoint Presentation</vt:lpstr>
      <vt:lpstr>PowerPoint Presentation</vt:lpstr>
      <vt:lpstr>گام 1: حمايت مديريت را جلب كنيد</vt:lpstr>
      <vt:lpstr>گام 2: خلاصه خط‌مشی برنامه را معرفی و نیازها را شناسايي كنيد</vt:lpstr>
      <vt:lpstr>PowerPoint Presentation</vt:lpstr>
      <vt:lpstr>مثال‌هایی از انجام نیازسنجی</vt:lpstr>
      <vt:lpstr>سوالاتی که در بحث گروهي متمرکز پرسیده می‌شود:</vt:lpstr>
      <vt:lpstr>گام 3: حمایت کارکنان را جلب و مسئولیت‌های افراد در برنامه را تعيين كنيد</vt:lpstr>
      <vt:lpstr>PowerPoint Presentation</vt:lpstr>
      <vt:lpstr>تشکیل کمیته محل کار سالم و مدیریت آن </vt:lpstr>
      <vt:lpstr>PowerPoint Presentation</vt:lpstr>
      <vt:lpstr>بخش 2: طراحي برنامه</vt:lpstr>
      <vt:lpstr>گام 4 . اهداف کلی، اختصاصی و رفتاری برنامه را تعيين كنيد.</vt:lpstr>
      <vt:lpstr>نمونه‌اي از هدف كلي:  </vt:lpstr>
      <vt:lpstr>اهداف اختصاصی و رفتاری وغیر رفتاری  برنامه</vt:lpstr>
      <vt:lpstr>PowerPoint Presentation</vt:lpstr>
      <vt:lpstr>نمونه‌ای از اهداف اختصاصی و رفتاری</vt:lpstr>
      <vt:lpstr>گام 5: فعالیت‌های برنامه را تعيين و برنامه عملیاتی و بودجه را تهيه كنيد</vt:lpstr>
      <vt:lpstr>PowerPoint Presentation</vt:lpstr>
      <vt:lpstr>نمونه‌ فعالیت‌ها با موضوع «فعالیت بدنی» در محل کار</vt:lpstr>
      <vt:lpstr>نمونه‌ فعالیت‌ها با موضوع «فعالیت بدنی» در محل کار</vt:lpstr>
      <vt:lpstr>نمونه‌ فعالیت‌ها با موضوع «فعالیت بدنی» در محل کار</vt:lpstr>
      <vt:lpstr>تهیه برنامه عملیاتی</vt:lpstr>
      <vt:lpstr>PowerPoint Presentation</vt:lpstr>
      <vt:lpstr>اطلاعاتی که لازم است در برنامه عملیاتی گنجانده شود:</vt:lpstr>
      <vt:lpstr>بودجه</vt:lpstr>
      <vt:lpstr>شراکت در تامین مالی برنامه</vt:lpstr>
      <vt:lpstr>گام 6: مشوق‌ها و پاداش‌ها را انتخاب كنيد</vt:lpstr>
      <vt:lpstr>ایده‌هایی برای مشوق‌ها و پاداش‌ها در برنامه</vt:lpstr>
      <vt:lpstr>گام 7: حمایت­های بيشتري را شناسايي كنيد</vt:lpstr>
      <vt:lpstr>PowerPoint Presentation</vt:lpstr>
      <vt:lpstr>بخش 3: اجرای برنامه</vt:lpstr>
      <vt:lpstr>گام 8: برنامه خود را ترويج و توسعه دهيد.</vt:lpstr>
      <vt:lpstr>PowerPoint Presentation</vt:lpstr>
      <vt:lpstr>ایده‌هایی برای کمک به ترویج برنامه</vt:lpstr>
      <vt:lpstr>گام 9: برنامه خود را مدیریت كنيد.</vt:lpstr>
      <vt:lpstr>PowerPoint Presentation</vt:lpstr>
      <vt:lpstr>گام 10: برنامه خود را ارزشیابی كرده و ارتقا دهيد.</vt:lpstr>
      <vt:lpstr>نحوه ارزشیابی</vt:lpstr>
      <vt:lpstr>مرور و اصلاح برنامه</vt:lpstr>
      <vt:lpstr>PowerPoint Presentation</vt:lpstr>
      <vt:lpstr>PowerPoint Presentation</vt:lpstr>
      <vt:lpstr>PowerPoint Presentation</vt:lpstr>
    </vt:vector>
  </TitlesOfParts>
  <Company>Indezine.com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Indezine Template</dc:title>
  <dc:creator>Geetesh Bajaj</dc:creator>
  <cp:lastModifiedBy>pc</cp:lastModifiedBy>
  <cp:revision>335</cp:revision>
  <dcterms:created xsi:type="dcterms:W3CDTF">2007-01-11T04:55:26Z</dcterms:created>
  <dcterms:modified xsi:type="dcterms:W3CDTF">2024-07-17T04:54:07Z</dcterms:modified>
</cp:coreProperties>
</file>